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8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2159E-426B-4BAD-B507-7818594681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9A542D-2249-4C9F-AE6E-F067B47CEA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198A0-672A-4F0B-A84A-6DD024ED1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FCC12-D660-45F2-AA1C-1D21E7475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EEE3A-FC24-4CBB-A72D-2D8BBE452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47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94B47-F364-445E-89C7-CB2D61A0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625E8-A286-4317-BC4C-655D7146E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5AA99-F049-43B2-8EA5-36BAEFF58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4E238-AD81-4EF3-ACF2-B87CFCF49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5294C-73D7-45A4-97DC-DD09D0A84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12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EF6A9E-3532-4036-B0AB-A477F30E7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9E6EC6-EB8C-4EED-AFED-0D29D2A08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EDC30-82CC-4DC3-8ABA-E595B4197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A06B7-3EC4-4A0A-98FB-6795F3D2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3BA20-0365-4618-AE7A-104A737C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4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12BED-1A8F-47F0-954B-906BC6DAC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77443-27F1-4BE0-86A5-38EB8F17B5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D270E-62D2-4113-A7A6-D2E91F736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E1FE47-CFD7-49C5-92C4-F4337B95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9D8B5-AD15-4FB8-AC91-B0ED55AE3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281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3DF74-CE88-41F6-B99C-B1382858C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372F7-01F9-47EF-8D9A-1D69BABA1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6FD13-9E0C-4485-BF16-B7722A4C1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B8C23-3299-4908-9885-3853A6B7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A88CD-427A-4323-A78B-D2320D41E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64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5E5C8-25A1-44BA-A8E1-305C6C9F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152E8-4BF1-4525-9D25-A37CBB5A6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D7A216-4D01-43FE-858A-D7A028FB5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91EC8-43D1-4D1C-9966-E2F3D0C8D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D5DF3-E9C4-4D85-8E40-96F9F2754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687DA-443D-49F0-8EE6-164164702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52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DAFA-9881-4A8F-841D-731DC805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27940-DC54-47E4-A5AF-8A4BEF45EE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6EF9E6-0C8E-4529-8A01-5FB43103E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01D1C-3C17-4DA6-9B55-9F33D7F06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452E68-04A0-4683-B2B1-DFE913EDF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1392CD-4A6D-4F82-9B2D-A8744EF8A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39C03A-4183-4795-823A-46EA55700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7727AA-9AD9-4C2D-8424-80CA932F7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5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9B34-387E-4228-BE31-27364D70F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212B5-E317-4751-88CF-E2384E72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22C7A-A326-427E-AB92-0326D064F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7D6B4-3E32-40B1-8F28-B19282536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5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C3502-6C29-4693-BDFD-B9070E731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9836C-6E96-4698-9F47-31ACDE3A4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7C98EF-E3A6-4904-9561-B34DDADE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300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41532-7571-4BA8-851F-47B9ED51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F8E96-F41F-4773-B0B2-DE702F344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EDB3B-383E-4938-A180-7E4FE34B4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426FD2-885B-4C82-B898-143853E92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78A379-5107-473F-9689-F51DA7B7C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F8D01F-7E98-430C-8B5A-1CD22290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2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B9406-E8B0-44CD-8442-A7B55561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8650F0-5527-43EC-BBD9-A54F9F6E1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BC51A0-5A85-4C69-A15E-60A91A95F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AA4AFC-412E-4700-9837-B031E9A2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B3E03-9D99-42CF-BD8D-0AA3B302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8E1E6E-6BF6-4AF1-964A-95C6A5FD8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38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8BAF9D-FC2C-46E1-A9B7-99869F4DD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12EF10-83B3-45AB-AEBF-62AC83A17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9FF1A-8956-4C8E-9010-783EC5F31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588C0-0879-41CB-9517-6C6BE495FB62}" type="datetimeFigureOut">
              <a:rPr lang="en-US" smtClean="0"/>
              <a:t>6/28/2023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19C2C-46DB-4E58-BC79-83C7FBFC5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8E2BE-551E-4AEE-9A6D-9E721B2982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873D9-C0FE-422E-9D77-093419733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6.png"/><Relationship Id="rId7" Type="http://schemas.openxmlformats.org/officeDocument/2006/relationships/image" Target="../media/image1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7.jpg"/><Relationship Id="rId4" Type="http://schemas.openxmlformats.org/officeDocument/2006/relationships/image" Target="../media/image14.jpg"/><Relationship Id="rId9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jpg"/><Relationship Id="rId7" Type="http://schemas.openxmlformats.org/officeDocument/2006/relationships/image" Target="../media/image10.jpg"/><Relationship Id="rId12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24.jpg"/><Relationship Id="rId5" Type="http://schemas.openxmlformats.org/officeDocument/2006/relationships/image" Target="../media/image23.jpg"/><Relationship Id="rId10" Type="http://schemas.openxmlformats.org/officeDocument/2006/relationships/image" Target="../media/image13.jpg"/><Relationship Id="rId4" Type="http://schemas.openxmlformats.org/officeDocument/2006/relationships/image" Target="../media/image9.jp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2A0D9-0ECC-4ABF-9B89-1076EC647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016747"/>
            <a:ext cx="2071687" cy="1170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54DE6-18DF-4022-8A6F-0D0114996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2301874"/>
            <a:ext cx="1221229" cy="911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ED8367-163F-4F1D-BC3A-F836BDEE552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91565-0443-4306-8C87-64631ACB4587}"/>
              </a:ext>
            </a:extLst>
          </p:cNvPr>
          <p:cNvSpPr/>
          <p:nvPr/>
        </p:nvSpPr>
        <p:spPr>
          <a:xfrm>
            <a:off x="0" y="977900"/>
            <a:ext cx="12192000" cy="3460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0592F-A80B-4CFA-8357-02611B21439E}"/>
              </a:ext>
            </a:extLst>
          </p:cNvPr>
          <p:cNvSpPr txBox="1"/>
          <p:nvPr/>
        </p:nvSpPr>
        <p:spPr>
          <a:xfrm>
            <a:off x="1219200" y="198120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1994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3106B1-9FC6-4124-AC93-4C137A043DE3}"/>
              </a:ext>
            </a:extLst>
          </p:cNvPr>
          <p:cNvCxnSpPr/>
          <p:nvPr/>
        </p:nvCxnSpPr>
        <p:spPr>
          <a:xfrm>
            <a:off x="8318500" y="2078097"/>
            <a:ext cx="0" cy="87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E52DC8-EF6B-4D1F-9AA1-BCE695C2D266}"/>
              </a:ext>
            </a:extLst>
          </p:cNvPr>
          <p:cNvCxnSpPr/>
          <p:nvPr/>
        </p:nvCxnSpPr>
        <p:spPr>
          <a:xfrm flipV="1">
            <a:off x="7569200" y="2955983"/>
            <a:ext cx="635000" cy="342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9A89B38-4863-4D70-ABBC-41FA510E0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074" y="2600638"/>
            <a:ext cx="486749" cy="35534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4483BA-BCB2-4083-9EB0-1811EFB01C68}"/>
              </a:ext>
            </a:extLst>
          </p:cNvPr>
          <p:cNvCxnSpPr/>
          <p:nvPr/>
        </p:nvCxnSpPr>
        <p:spPr>
          <a:xfrm>
            <a:off x="8318500" y="2955983"/>
            <a:ext cx="109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0258BAD-3870-4594-9D19-E8999BE9DF84}"/>
              </a:ext>
            </a:extLst>
          </p:cNvPr>
          <p:cNvSpPr/>
          <p:nvPr/>
        </p:nvSpPr>
        <p:spPr>
          <a:xfrm>
            <a:off x="8648700" y="2600638"/>
            <a:ext cx="567440" cy="58706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90BC2-AA32-4A09-977B-78C2C16F6A8D}"/>
              </a:ext>
            </a:extLst>
          </p:cNvPr>
          <p:cNvSpPr txBox="1"/>
          <p:nvPr/>
        </p:nvSpPr>
        <p:spPr>
          <a:xfrm>
            <a:off x="1219200" y="1612900"/>
            <a:ext cx="139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coreset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D760175-1428-4F03-9E11-715F0F873734}"/>
              </a:ext>
            </a:extLst>
          </p:cNvPr>
          <p:cNvCxnSpPr>
            <a:cxnSpLocks/>
          </p:cNvCxnSpPr>
          <p:nvPr/>
        </p:nvCxnSpPr>
        <p:spPr>
          <a:xfrm>
            <a:off x="1816100" y="3594100"/>
            <a:ext cx="8305800" cy="50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ADD55F8-071D-4562-8CDA-9B4666872AC6}"/>
              </a:ext>
            </a:extLst>
          </p:cNvPr>
          <p:cNvSpPr txBox="1"/>
          <p:nvPr/>
        </p:nvSpPr>
        <p:spPr>
          <a:xfrm>
            <a:off x="1473200" y="4025903"/>
            <a:ext cx="378526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  <a:r>
              <a:rPr lang="en-US" dirty="0"/>
              <a:t> </a:t>
            </a:r>
            <a:r>
              <a:rPr lang="en-US" strike="sngStrike" dirty="0"/>
              <a:t>yogurt store </a:t>
            </a:r>
            <a:r>
              <a:rPr lang="en-US" strike="sngStrike" dirty="0" err="1"/>
              <a:t>davis</a:t>
            </a:r>
            <a:r>
              <a:rPr lang="en-US" strike="sngStrike" dirty="0"/>
              <a:t> </a:t>
            </a:r>
            <a:r>
              <a:rPr lang="en-US" strike="sngStrike" dirty="0" err="1"/>
              <a:t>unvierty</a:t>
            </a:r>
            <a:r>
              <a:rPr lang="en-US" strike="sngStrike" dirty="0"/>
              <a:t> mall</a:t>
            </a:r>
          </a:p>
          <a:p>
            <a:r>
              <a:rPr lang="en-US" dirty="0"/>
              <a:t>          </a:t>
            </a:r>
            <a:r>
              <a:rPr lang="en-US" strike="sngStrike" dirty="0" err="1"/>
              <a:t>pms</a:t>
            </a:r>
            <a:r>
              <a:rPr lang="en-US" strike="sngStrike" dirty="0"/>
              <a:t> recycling</a:t>
            </a:r>
          </a:p>
          <a:p>
            <a:r>
              <a:rPr lang="en-US" dirty="0"/>
              <a:t>	</a:t>
            </a:r>
            <a:r>
              <a:rPr lang="en-US" b="1" dirty="0"/>
              <a:t>2014</a:t>
            </a:r>
            <a:r>
              <a:rPr lang="en-US" dirty="0"/>
              <a:t> HOMICE:IS-A-BELL</a:t>
            </a:r>
          </a:p>
          <a:p>
            <a:r>
              <a:rPr lang="en-US" sz="800" dirty="0"/>
              <a:t>		(</a:t>
            </a:r>
            <a:r>
              <a:rPr lang="en-US" sz="800" strike="sngStrike" dirty="0"/>
              <a:t>10c </a:t>
            </a:r>
            <a:r>
              <a:rPr lang="en-US" sz="800" strike="sngStrike" dirty="0" err="1"/>
              <a:t>maanger</a:t>
            </a:r>
            <a:r>
              <a:rPr lang="en-US" sz="800" strike="sngStrike" dirty="0"/>
              <a:t>) east </a:t>
            </a:r>
            <a:r>
              <a:rPr lang="en-US" sz="800" strike="sngStrike" dirty="0" err="1"/>
              <a:t>yougu</a:t>
            </a:r>
            <a:r>
              <a:rPr lang="en-US" sz="800" strike="sngStrike" dirty="0"/>
              <a:t> out of </a:t>
            </a:r>
            <a:r>
              <a:rPr lang="en-US" sz="800" strike="sngStrike" dirty="0" err="1"/>
              <a:t>sams</a:t>
            </a:r>
            <a:r>
              <a:rPr lang="en-US" sz="800" strike="sngStrike" dirty="0"/>
              <a:t> 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C8FDEF-960F-439F-829F-B47BD10AAD96}"/>
              </a:ext>
            </a:extLst>
          </p:cNvPr>
          <p:cNvSpPr txBox="1"/>
          <p:nvPr/>
        </p:nvSpPr>
        <p:spPr>
          <a:xfrm>
            <a:off x="2004756" y="3707369"/>
            <a:ext cx="377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VIRGIN.MARY.</a:t>
            </a:r>
            <a:r>
              <a:rPr lang="en-US" b="1" strike="sngStrike" dirty="0"/>
              <a:t>PMS</a:t>
            </a:r>
            <a:r>
              <a:rPr lang="en-US" dirty="0"/>
              <a:t>(</a:t>
            </a:r>
            <a:r>
              <a:rPr lang="en-US" sz="800" strike="sngStrike" dirty="0"/>
              <a:t> brunette service frozen yogurt; sample</a:t>
            </a:r>
            <a:r>
              <a:rPr lang="en-US" dirty="0"/>
              <a:t>)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C5238874-339A-4B5F-A091-72AC8D67C011}"/>
              </a:ext>
            </a:extLst>
          </p:cNvPr>
          <p:cNvSpPr/>
          <p:nvPr/>
        </p:nvSpPr>
        <p:spPr>
          <a:xfrm>
            <a:off x="2235200" y="3266604"/>
            <a:ext cx="965200" cy="5206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EA54EB-18E3-4594-B596-D496EFF8E20F}"/>
              </a:ext>
            </a:extLst>
          </p:cNvPr>
          <p:cNvCxnSpPr>
            <a:cxnSpLocks/>
          </p:cNvCxnSpPr>
          <p:nvPr/>
        </p:nvCxnSpPr>
        <p:spPr>
          <a:xfrm>
            <a:off x="1841293" y="5175307"/>
            <a:ext cx="8305800" cy="50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A19965-5629-43FA-B604-CF6B3B4CDA03}"/>
              </a:ext>
            </a:extLst>
          </p:cNvPr>
          <p:cNvSpPr txBox="1"/>
          <p:nvPr/>
        </p:nvSpPr>
        <p:spPr>
          <a:xfrm>
            <a:off x="3164013" y="3440443"/>
            <a:ext cx="885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Patchwork </a:t>
            </a:r>
            <a:r>
              <a:rPr lang="en-US" sz="800" strike="sngStrike" dirty="0" err="1"/>
              <a:t>famly</a:t>
            </a:r>
            <a:endParaRPr lang="en-US" sz="800" strike="sngStrik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237E36-23C8-4065-A850-FE4065949CAD}"/>
              </a:ext>
            </a:extLst>
          </p:cNvPr>
          <p:cNvSpPr txBox="1"/>
          <p:nvPr/>
        </p:nvSpPr>
        <p:spPr>
          <a:xfrm>
            <a:off x="1788813" y="5207114"/>
            <a:ext cx="859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  <a:p>
            <a:r>
              <a:rPr lang="en-US" dirty="0"/>
              <a:t>1986</a:t>
            </a:r>
          </a:p>
          <a:p>
            <a:r>
              <a:rPr lang="en-US" dirty="0"/>
              <a:t>1983/4</a:t>
            </a:r>
          </a:p>
          <a:p>
            <a:r>
              <a:rPr lang="en-US" dirty="0"/>
              <a:t>1982</a:t>
            </a:r>
          </a:p>
          <a:p>
            <a:r>
              <a:rPr lang="en-US" dirty="0"/>
              <a:t>1981</a:t>
            </a:r>
          </a:p>
          <a:p>
            <a:r>
              <a:rPr lang="en-US" dirty="0"/>
              <a:t>1980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E45DD5-2899-41B9-829D-BFAE549E10ED}"/>
              </a:ext>
            </a:extLst>
          </p:cNvPr>
          <p:cNvCxnSpPr/>
          <p:nvPr/>
        </p:nvCxnSpPr>
        <p:spPr>
          <a:xfrm>
            <a:off x="6096000" y="5511800"/>
            <a:ext cx="0" cy="96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A9BF061-FCED-452F-A916-4889B3A60778}"/>
              </a:ext>
            </a:extLst>
          </p:cNvPr>
          <p:cNvCxnSpPr/>
          <p:nvPr/>
        </p:nvCxnSpPr>
        <p:spPr>
          <a:xfrm>
            <a:off x="5435600" y="5880100"/>
            <a:ext cx="3213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2DD3801-7645-4D61-A55C-A8CEF8A1E327}"/>
              </a:ext>
            </a:extLst>
          </p:cNvPr>
          <p:cNvSpPr txBox="1"/>
          <p:nvPr/>
        </p:nvSpPr>
        <p:spPr>
          <a:xfrm>
            <a:off x="6379789" y="5453619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Walnut Tree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272BDC-AFA2-4757-AB62-83B28A62A544}"/>
              </a:ext>
            </a:extLst>
          </p:cNvPr>
          <p:cNvSpPr txBox="1"/>
          <p:nvPr/>
        </p:nvSpPr>
        <p:spPr>
          <a:xfrm>
            <a:off x="3523200" y="5220966"/>
            <a:ext cx="212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Ibm-dns:season.com</a:t>
            </a:r>
            <a:endParaRPr lang="en-US" strike="sngStrik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7EBD75-0537-49D2-BD29-82CB7007C7DC}"/>
              </a:ext>
            </a:extLst>
          </p:cNvPr>
          <p:cNvSpPr txBox="1"/>
          <p:nvPr/>
        </p:nvSpPr>
        <p:spPr>
          <a:xfrm>
            <a:off x="7042150" y="5994400"/>
            <a:ext cx="105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Pine Tree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C59487-4612-4174-BFB8-FF0D2323E849}"/>
              </a:ext>
            </a:extLst>
          </p:cNvPr>
          <p:cNvSpPr txBox="1"/>
          <p:nvPr/>
        </p:nvSpPr>
        <p:spPr>
          <a:xfrm>
            <a:off x="3606602" y="6179066"/>
            <a:ext cx="7083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000.41</a:t>
            </a:r>
          </a:p>
          <a:p>
            <a:r>
              <a:rPr lang="en-US" strike="sngStrike" dirty="0" err="1"/>
              <a:t>lisnt</a:t>
            </a:r>
            <a:r>
              <a:rPr lang="en-US" strike="sngStrike" dirty="0"/>
              <a:t>(.seasons_and_trees( </a:t>
            </a:r>
            <a:r>
              <a:rPr lang="en-US" strike="sngStrike" dirty="0" err="1"/>
              <a:t>winter,summer,tree</a:t>
            </a:r>
            <a:r>
              <a:rPr lang="en-US" strike="sngStrike" dirty="0"/>
              <a:t> and plants)  </a:t>
            </a:r>
            <a:r>
              <a:rPr lang="en-US" strike="sngStrike" dirty="0" err="1"/>
              <a:t>stadt</a:t>
            </a:r>
            <a:r>
              <a:rPr lang="en-US" strike="sngStrike" dirty="0"/>
              <a:t> land </a:t>
            </a:r>
            <a:r>
              <a:rPr lang="en-US" strike="sngStrike" dirty="0" err="1"/>
              <a:t>fluss</a:t>
            </a:r>
            <a:endParaRPr lang="en-US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0D1FB94-C3C4-4846-A591-577633D2D9DC}"/>
              </a:ext>
            </a:extLst>
          </p:cNvPr>
          <p:cNvSpPr/>
          <p:nvPr/>
        </p:nvSpPr>
        <p:spPr>
          <a:xfrm>
            <a:off x="5433639" y="3244334"/>
            <a:ext cx="1324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Walnut Tree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A75F3EE-6764-45F0-AE12-24FFA2891F3F}"/>
              </a:ext>
            </a:extLst>
          </p:cNvPr>
          <p:cNvSpPr/>
          <p:nvPr/>
        </p:nvSpPr>
        <p:spPr>
          <a:xfrm>
            <a:off x="2459058" y="5994400"/>
            <a:ext cx="1324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Walnut Tree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4DB208A-28D7-429B-B163-184479E59705}"/>
              </a:ext>
            </a:extLst>
          </p:cNvPr>
          <p:cNvSpPr txBox="1"/>
          <p:nvPr/>
        </p:nvSpPr>
        <p:spPr>
          <a:xfrm>
            <a:off x="-37679" y="5994400"/>
            <a:ext cx="1896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WATER.IPX.WATER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11E5CE-89DE-48B1-862E-DF44849902B9}"/>
              </a:ext>
            </a:extLst>
          </p:cNvPr>
          <p:cNvSpPr txBox="1"/>
          <p:nvPr/>
        </p:nvSpPr>
        <p:spPr>
          <a:xfrm flipH="1">
            <a:off x="9664699" y="5511800"/>
            <a:ext cx="102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Birke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B2F500-7E5C-4259-9EF3-046F1D2A483F}"/>
              </a:ext>
            </a:extLst>
          </p:cNvPr>
          <p:cNvSpPr/>
          <p:nvPr/>
        </p:nvSpPr>
        <p:spPr>
          <a:xfrm>
            <a:off x="0" y="1244833"/>
            <a:ext cx="12192000" cy="1845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outside</a:t>
            </a:r>
          </a:p>
        </p:txBody>
      </p:sp>
    </p:spTree>
    <p:extLst>
      <p:ext uri="{BB962C8B-B14F-4D97-AF65-F5344CB8AC3E}">
        <p14:creationId xmlns:p14="http://schemas.microsoft.com/office/powerpoint/2010/main" val="1041721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82A0D9-0ECC-4ABF-9B89-1076EC647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00" y="2016747"/>
            <a:ext cx="2071687" cy="1170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54DE6-18DF-4022-8A6F-0D01149966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950" y="2301874"/>
            <a:ext cx="1221229" cy="911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ED8367-163F-4F1D-BC3A-F836BDEE552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91565-0443-4306-8C87-64631ACB4587}"/>
              </a:ext>
            </a:extLst>
          </p:cNvPr>
          <p:cNvSpPr/>
          <p:nvPr/>
        </p:nvSpPr>
        <p:spPr>
          <a:xfrm>
            <a:off x="0" y="977900"/>
            <a:ext cx="12192000" cy="3460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70592F-A80B-4CFA-8357-02611B21439E}"/>
              </a:ext>
            </a:extLst>
          </p:cNvPr>
          <p:cNvSpPr txBox="1"/>
          <p:nvPr/>
        </p:nvSpPr>
        <p:spPr>
          <a:xfrm>
            <a:off x="1219200" y="198120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1994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3106B1-9FC6-4124-AC93-4C137A043DE3}"/>
              </a:ext>
            </a:extLst>
          </p:cNvPr>
          <p:cNvCxnSpPr/>
          <p:nvPr/>
        </p:nvCxnSpPr>
        <p:spPr>
          <a:xfrm>
            <a:off x="8318500" y="2078097"/>
            <a:ext cx="0" cy="87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E52DC8-EF6B-4D1F-9AA1-BCE695C2D266}"/>
              </a:ext>
            </a:extLst>
          </p:cNvPr>
          <p:cNvCxnSpPr/>
          <p:nvPr/>
        </p:nvCxnSpPr>
        <p:spPr>
          <a:xfrm flipV="1">
            <a:off x="7569200" y="2955983"/>
            <a:ext cx="635000" cy="342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9A89B38-4863-4D70-ABBC-41FA510E08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074" y="2600638"/>
            <a:ext cx="486749" cy="35534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4483BA-BCB2-4083-9EB0-1811EFB01C68}"/>
              </a:ext>
            </a:extLst>
          </p:cNvPr>
          <p:cNvCxnSpPr/>
          <p:nvPr/>
        </p:nvCxnSpPr>
        <p:spPr>
          <a:xfrm>
            <a:off x="8318500" y="2955983"/>
            <a:ext cx="109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50258BAD-3870-4594-9D19-E8999BE9DF84}"/>
              </a:ext>
            </a:extLst>
          </p:cNvPr>
          <p:cNvSpPr/>
          <p:nvPr/>
        </p:nvSpPr>
        <p:spPr>
          <a:xfrm>
            <a:off x="8648700" y="2600638"/>
            <a:ext cx="567440" cy="58706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90BC2-AA32-4A09-977B-78C2C16F6A8D}"/>
              </a:ext>
            </a:extLst>
          </p:cNvPr>
          <p:cNvSpPr txBox="1"/>
          <p:nvPr/>
        </p:nvSpPr>
        <p:spPr>
          <a:xfrm>
            <a:off x="1219200" y="1612900"/>
            <a:ext cx="139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coreset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27E55C-7A72-4991-9677-3F2C67C7C4B4}"/>
              </a:ext>
            </a:extLst>
          </p:cNvPr>
          <p:cNvCxnSpPr>
            <a:cxnSpLocks/>
          </p:cNvCxnSpPr>
          <p:nvPr/>
        </p:nvCxnSpPr>
        <p:spPr>
          <a:xfrm>
            <a:off x="1905174" y="3517642"/>
            <a:ext cx="8305800" cy="50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2B325C6-F342-4F95-A732-0C589DFF2B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47" y="3800437"/>
            <a:ext cx="1433017" cy="143301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2AC2D29-1A01-4692-AB3E-E705AB75B0E4}"/>
              </a:ext>
            </a:extLst>
          </p:cNvPr>
          <p:cNvSpPr/>
          <p:nvPr/>
        </p:nvSpPr>
        <p:spPr>
          <a:xfrm>
            <a:off x="5647179" y="4032000"/>
            <a:ext cx="1433017" cy="14330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032EAA-D9BB-46FF-8AC2-EBB6D3F61BBC}"/>
              </a:ext>
            </a:extLst>
          </p:cNvPr>
          <p:cNvSpPr txBox="1"/>
          <p:nvPr/>
        </p:nvSpPr>
        <p:spPr>
          <a:xfrm>
            <a:off x="7480300" y="4203700"/>
            <a:ext cx="57440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KING.nonPoliceSummer</a:t>
            </a:r>
            <a:endParaRPr lang="en-US" dirty="0"/>
          </a:p>
          <a:p>
            <a:r>
              <a:rPr lang="en-US" dirty="0" err="1"/>
              <a:t>nonPoliceNSA.nonPolcieIncie</a:t>
            </a:r>
            <a:r>
              <a:rPr lang="en-US" dirty="0"/>
              <a:t>(</a:t>
            </a:r>
            <a:r>
              <a:rPr lang="en-US" strike="sngStrike" dirty="0" err="1"/>
              <a:t>kkk</a:t>
            </a:r>
            <a:r>
              <a:rPr lang="en-US" strike="sngStrike" dirty="0"/>
              <a:t> </a:t>
            </a:r>
            <a:r>
              <a:rPr lang="en-US" strike="sngStrike" dirty="0" err="1"/>
              <a:t>klu</a:t>
            </a:r>
            <a:r>
              <a:rPr lang="en-US" strike="sngStrike" dirty="0"/>
              <a:t> </a:t>
            </a:r>
            <a:r>
              <a:rPr lang="en-US" strike="sngStrike" dirty="0" err="1"/>
              <a:t>klux</a:t>
            </a:r>
            <a:r>
              <a:rPr lang="en-US" strike="sngStrike" dirty="0"/>
              <a:t> </a:t>
            </a:r>
            <a:r>
              <a:rPr lang="en-US" strike="sngStrike" dirty="0" err="1"/>
              <a:t>kaln</a:t>
            </a:r>
            <a:r>
              <a:rPr lang="en-US" strike="sngStrike" dirty="0"/>
              <a:t> </a:t>
            </a:r>
            <a:r>
              <a:rPr lang="en-US" strike="sngStrike" dirty="0" err="1"/>
              <a:t>backersfield</a:t>
            </a:r>
            <a:r>
              <a:rPr lang="en-US" dirty="0"/>
              <a:t>)</a:t>
            </a:r>
          </a:p>
          <a:p>
            <a:r>
              <a:rPr lang="en-US" strike="sngStrike" dirty="0"/>
              <a:t>Drunk </a:t>
            </a:r>
            <a:r>
              <a:rPr lang="en-US" strike="sngStrike" dirty="0" err="1"/>
              <a:t>german</a:t>
            </a:r>
            <a:r>
              <a:rPr lang="en-US" strike="sngStrike" dirty="0"/>
              <a:t> avg</a:t>
            </a:r>
          </a:p>
          <a:p>
            <a:r>
              <a:rPr lang="en-US" dirty="0"/>
              <a:t>IPX</a:t>
            </a:r>
          </a:p>
          <a:p>
            <a:r>
              <a:rPr lang="en-US" strike="sngStrike" dirty="0"/>
              <a:t>Summer king</a:t>
            </a:r>
          </a:p>
          <a:p>
            <a:r>
              <a:rPr lang="en-US" strike="sngStrike" dirty="0"/>
              <a:t>Susi ?</a:t>
            </a:r>
          </a:p>
          <a:p>
            <a:r>
              <a:rPr lang="en-US" strike="sngStrike" dirty="0" err="1"/>
              <a:t>Haouse</a:t>
            </a:r>
            <a:r>
              <a:rPr lang="en-US" strike="sngStrike" dirty="0"/>
              <a:t> in garden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761A2D-F95F-4CDA-A4E0-4EBABDE65FA8}"/>
              </a:ext>
            </a:extLst>
          </p:cNvPr>
          <p:cNvSpPr/>
          <p:nvPr/>
        </p:nvSpPr>
        <p:spPr>
          <a:xfrm>
            <a:off x="4038600" y="5054600"/>
            <a:ext cx="1433017" cy="7075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EEBDE-BC13-43B7-A9EF-2AE6A7376860}"/>
              </a:ext>
            </a:extLst>
          </p:cNvPr>
          <p:cNvSpPr/>
          <p:nvPr/>
        </p:nvSpPr>
        <p:spPr>
          <a:xfrm>
            <a:off x="4038600" y="4349431"/>
            <a:ext cx="1433017" cy="933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5C7DDA-2424-43CD-AC35-92BB6725F14B}"/>
              </a:ext>
            </a:extLst>
          </p:cNvPr>
          <p:cNvCxnSpPr/>
          <p:nvPr/>
        </p:nvCxnSpPr>
        <p:spPr>
          <a:xfrm>
            <a:off x="4168963" y="4471406"/>
            <a:ext cx="417513" cy="689817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7C8AD12-1032-40C6-880E-E6019464F166}"/>
              </a:ext>
            </a:extLst>
          </p:cNvPr>
          <p:cNvCxnSpPr/>
          <p:nvPr/>
        </p:nvCxnSpPr>
        <p:spPr>
          <a:xfrm>
            <a:off x="4439853" y="4593381"/>
            <a:ext cx="417513" cy="689817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55CB2F-35F1-41A0-90AD-A6A1C08337E9}"/>
              </a:ext>
            </a:extLst>
          </p:cNvPr>
          <p:cNvCxnSpPr/>
          <p:nvPr/>
        </p:nvCxnSpPr>
        <p:spPr>
          <a:xfrm>
            <a:off x="4857366" y="4540234"/>
            <a:ext cx="417513" cy="689817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B9C12A5-6125-480E-8B03-4A87D8D97BB2}"/>
              </a:ext>
            </a:extLst>
          </p:cNvPr>
          <p:cNvSpPr txBox="1"/>
          <p:nvPr/>
        </p:nvSpPr>
        <p:spPr>
          <a:xfrm>
            <a:off x="4038600" y="3797300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WINTER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2BABB55-C4F5-4AA8-B847-67BFFAA90495}"/>
              </a:ext>
            </a:extLst>
          </p:cNvPr>
          <p:cNvSpPr/>
          <p:nvPr/>
        </p:nvSpPr>
        <p:spPr>
          <a:xfrm>
            <a:off x="5842000" y="5753100"/>
            <a:ext cx="1117600" cy="1028700"/>
          </a:xfrm>
          <a:custGeom>
            <a:avLst/>
            <a:gdLst>
              <a:gd name="connsiteX0" fmla="*/ 127000 w 1117600"/>
              <a:gd name="connsiteY0" fmla="*/ 381000 h 1028700"/>
              <a:gd name="connsiteX1" fmla="*/ 596900 w 1117600"/>
              <a:gd name="connsiteY1" fmla="*/ 0 h 1028700"/>
              <a:gd name="connsiteX2" fmla="*/ 889000 w 1117600"/>
              <a:gd name="connsiteY2" fmla="*/ 330200 h 1028700"/>
              <a:gd name="connsiteX3" fmla="*/ 1117600 w 1117600"/>
              <a:gd name="connsiteY3" fmla="*/ 482600 h 1028700"/>
              <a:gd name="connsiteX4" fmla="*/ 304800 w 1117600"/>
              <a:gd name="connsiteY4" fmla="*/ 1028700 h 1028700"/>
              <a:gd name="connsiteX5" fmla="*/ 254000 w 1117600"/>
              <a:gd name="connsiteY5" fmla="*/ 977900 h 1028700"/>
              <a:gd name="connsiteX6" fmla="*/ 63500 w 1117600"/>
              <a:gd name="connsiteY6" fmla="*/ 812800 h 1028700"/>
              <a:gd name="connsiteX7" fmla="*/ 114300 w 1117600"/>
              <a:gd name="connsiteY7" fmla="*/ 609600 h 1028700"/>
              <a:gd name="connsiteX8" fmla="*/ 241300 w 1117600"/>
              <a:gd name="connsiteY8" fmla="*/ 533400 h 1028700"/>
              <a:gd name="connsiteX9" fmla="*/ 0 w 1117600"/>
              <a:gd name="connsiteY9" fmla="*/ 342900 h 1028700"/>
              <a:gd name="connsiteX10" fmla="*/ 127000 w 1117600"/>
              <a:gd name="connsiteY10" fmla="*/ 3810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7600" h="1028700">
                <a:moveTo>
                  <a:pt x="127000" y="381000"/>
                </a:moveTo>
                <a:lnTo>
                  <a:pt x="596900" y="0"/>
                </a:lnTo>
                <a:lnTo>
                  <a:pt x="889000" y="330200"/>
                </a:lnTo>
                <a:lnTo>
                  <a:pt x="1117600" y="482600"/>
                </a:lnTo>
                <a:lnTo>
                  <a:pt x="304800" y="1028700"/>
                </a:lnTo>
                <a:lnTo>
                  <a:pt x="254000" y="977900"/>
                </a:lnTo>
                <a:lnTo>
                  <a:pt x="63500" y="812800"/>
                </a:lnTo>
                <a:lnTo>
                  <a:pt x="114300" y="609600"/>
                </a:lnTo>
                <a:lnTo>
                  <a:pt x="241300" y="533400"/>
                </a:lnTo>
                <a:lnTo>
                  <a:pt x="0" y="342900"/>
                </a:lnTo>
                <a:lnTo>
                  <a:pt x="127000" y="381000"/>
                </a:lnTo>
                <a:close/>
              </a:path>
            </a:pathLst>
          </a:cu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44434D-103B-41B8-ABD9-7F628C7FA81A}"/>
              </a:ext>
            </a:extLst>
          </p:cNvPr>
          <p:cNvSpPr txBox="1"/>
          <p:nvPr/>
        </p:nvSpPr>
        <p:spPr>
          <a:xfrm>
            <a:off x="6993376" y="3562907"/>
            <a:ext cx="6243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Jacks off dog ( sells moped)wins lotter 777,777DM; winter </a:t>
            </a:r>
            <a:r>
              <a:rPr lang="en-US" strike="sngStrike" dirty="0" err="1"/>
              <a:t>spintg</a:t>
            </a:r>
            <a:endParaRPr lang="en-US" strike="sngStrike" dirty="0"/>
          </a:p>
          <a:p>
            <a:r>
              <a:rPr lang="en-US" dirty="0"/>
              <a:t>KING:PX(</a:t>
            </a:r>
            <a:r>
              <a:rPr lang="en-US" strike="sngStrike" dirty="0" err="1"/>
              <a:t>globus</a:t>
            </a:r>
            <a:r>
              <a:rPr lang="en-US" strike="sngStrike" dirty="0"/>
              <a:t>)</a:t>
            </a:r>
            <a:r>
              <a:rPr lang="en-US" dirty="0"/>
              <a:t>:</a:t>
            </a:r>
            <a:r>
              <a:rPr lang="en-US" dirty="0" err="1"/>
              <a:t>HOMCIE:LUX.St</a:t>
            </a:r>
            <a:r>
              <a:rPr lang="en-US" dirty="0"/>
              <a:t>. Nick </a:t>
            </a:r>
            <a:r>
              <a:rPr lang="en-US" dirty="0" err="1"/>
              <a:t>platics</a:t>
            </a:r>
            <a:r>
              <a:rPr lang="en-US" dirty="0"/>
              <a:t> shoes</a:t>
            </a:r>
          </a:p>
          <a:p>
            <a:r>
              <a:rPr lang="en-US" dirty="0"/>
              <a:t>IPX(US-DE) </a:t>
            </a:r>
            <a:r>
              <a:rPr lang="en-US" strike="sngStrike" dirty="0"/>
              <a:t>summer lives in backyard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5AC5EAD-9F57-4827-BB60-713B51096815}"/>
              </a:ext>
            </a:extLst>
          </p:cNvPr>
          <p:cNvSpPr/>
          <p:nvPr/>
        </p:nvSpPr>
        <p:spPr>
          <a:xfrm>
            <a:off x="4157279" y="5764041"/>
            <a:ext cx="1117600" cy="1028700"/>
          </a:xfrm>
          <a:custGeom>
            <a:avLst/>
            <a:gdLst>
              <a:gd name="connsiteX0" fmla="*/ 127000 w 1117600"/>
              <a:gd name="connsiteY0" fmla="*/ 381000 h 1028700"/>
              <a:gd name="connsiteX1" fmla="*/ 596900 w 1117600"/>
              <a:gd name="connsiteY1" fmla="*/ 0 h 1028700"/>
              <a:gd name="connsiteX2" fmla="*/ 889000 w 1117600"/>
              <a:gd name="connsiteY2" fmla="*/ 330200 h 1028700"/>
              <a:gd name="connsiteX3" fmla="*/ 1117600 w 1117600"/>
              <a:gd name="connsiteY3" fmla="*/ 482600 h 1028700"/>
              <a:gd name="connsiteX4" fmla="*/ 304800 w 1117600"/>
              <a:gd name="connsiteY4" fmla="*/ 1028700 h 1028700"/>
              <a:gd name="connsiteX5" fmla="*/ 254000 w 1117600"/>
              <a:gd name="connsiteY5" fmla="*/ 977900 h 1028700"/>
              <a:gd name="connsiteX6" fmla="*/ 63500 w 1117600"/>
              <a:gd name="connsiteY6" fmla="*/ 812800 h 1028700"/>
              <a:gd name="connsiteX7" fmla="*/ 114300 w 1117600"/>
              <a:gd name="connsiteY7" fmla="*/ 609600 h 1028700"/>
              <a:gd name="connsiteX8" fmla="*/ 241300 w 1117600"/>
              <a:gd name="connsiteY8" fmla="*/ 533400 h 1028700"/>
              <a:gd name="connsiteX9" fmla="*/ 0 w 1117600"/>
              <a:gd name="connsiteY9" fmla="*/ 342900 h 1028700"/>
              <a:gd name="connsiteX10" fmla="*/ 127000 w 1117600"/>
              <a:gd name="connsiteY10" fmla="*/ 3810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17600" h="1028700">
                <a:moveTo>
                  <a:pt x="127000" y="381000"/>
                </a:moveTo>
                <a:lnTo>
                  <a:pt x="596900" y="0"/>
                </a:lnTo>
                <a:lnTo>
                  <a:pt x="889000" y="330200"/>
                </a:lnTo>
                <a:lnTo>
                  <a:pt x="1117600" y="482600"/>
                </a:lnTo>
                <a:lnTo>
                  <a:pt x="304800" y="1028700"/>
                </a:lnTo>
                <a:lnTo>
                  <a:pt x="254000" y="977900"/>
                </a:lnTo>
                <a:lnTo>
                  <a:pt x="63500" y="812800"/>
                </a:lnTo>
                <a:lnTo>
                  <a:pt x="114300" y="609600"/>
                </a:lnTo>
                <a:lnTo>
                  <a:pt x="241300" y="533400"/>
                </a:lnTo>
                <a:lnTo>
                  <a:pt x="0" y="342900"/>
                </a:lnTo>
                <a:lnTo>
                  <a:pt x="127000" y="381000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FC53B1-D606-4BC8-A315-E950E0422E0D}"/>
              </a:ext>
            </a:extLst>
          </p:cNvPr>
          <p:cNvSpPr txBox="1"/>
          <p:nvPr/>
        </p:nvSpPr>
        <p:spPr>
          <a:xfrm>
            <a:off x="2882900" y="5753100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Spring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150D6A9-658C-4913-8CAE-92747D77F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72" y="3890710"/>
            <a:ext cx="1175324" cy="117532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D78177-968E-42B4-8931-871B337F7C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44" y="5465017"/>
            <a:ext cx="409490" cy="53693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29FBBA-D5F9-4E6E-8CC7-034A63405D14}"/>
              </a:ext>
            </a:extLst>
          </p:cNvPr>
          <p:cNvCxnSpPr/>
          <p:nvPr/>
        </p:nvCxnSpPr>
        <p:spPr>
          <a:xfrm flipV="1">
            <a:off x="742272" y="5408356"/>
            <a:ext cx="1320575" cy="71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ABDE294-AA13-40D6-8D1C-C2567FD22356}"/>
              </a:ext>
            </a:extLst>
          </p:cNvPr>
          <p:cNvSpPr txBox="1"/>
          <p:nvPr/>
        </p:nvSpPr>
        <p:spPr>
          <a:xfrm>
            <a:off x="392532" y="5180609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Gorbahce</a:t>
            </a:r>
            <a:r>
              <a:rPr lang="en-US" strike="sngStrike" dirty="0"/>
              <a:t>(</a:t>
            </a:r>
            <a:r>
              <a:rPr lang="en-US" strike="sngStrike" dirty="0" err="1"/>
              <a:t>douglass</a:t>
            </a:r>
            <a:r>
              <a:rPr lang="en-US" strike="sngStrike" dirty="0"/>
              <a:t> fur)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7163EF4-FB60-4B07-9340-A11170B68BB6}"/>
              </a:ext>
            </a:extLst>
          </p:cNvPr>
          <p:cNvSpPr/>
          <p:nvPr/>
        </p:nvSpPr>
        <p:spPr>
          <a:xfrm>
            <a:off x="5604229" y="5465017"/>
            <a:ext cx="822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Autum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E33F4B-BCFE-44DE-9D07-370568EF8976}"/>
              </a:ext>
            </a:extLst>
          </p:cNvPr>
          <p:cNvCxnSpPr/>
          <p:nvPr/>
        </p:nvCxnSpPr>
        <p:spPr>
          <a:xfrm>
            <a:off x="5400206" y="3687091"/>
            <a:ext cx="1246683" cy="12511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4F98845-6F72-47A8-925A-E5E22BEB400D}"/>
              </a:ext>
            </a:extLst>
          </p:cNvPr>
          <p:cNvCxnSpPr/>
          <p:nvPr/>
        </p:nvCxnSpPr>
        <p:spPr>
          <a:xfrm>
            <a:off x="5588044" y="3723832"/>
            <a:ext cx="1246683" cy="1251198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9A5D2D2-69BD-41F4-9176-66D4BF00DBC1}"/>
              </a:ext>
            </a:extLst>
          </p:cNvPr>
          <p:cNvSpPr/>
          <p:nvPr/>
        </p:nvSpPr>
        <p:spPr>
          <a:xfrm>
            <a:off x="0" y="1244833"/>
            <a:ext cx="12192000" cy="1845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outside</a:t>
            </a:r>
          </a:p>
        </p:txBody>
      </p:sp>
    </p:spTree>
    <p:extLst>
      <p:ext uri="{BB962C8B-B14F-4D97-AF65-F5344CB8AC3E}">
        <p14:creationId xmlns:p14="http://schemas.microsoft.com/office/powerpoint/2010/main" val="244391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6ED8367-163F-4F1D-BC3A-F836BDEE552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D91565-0443-4306-8C87-64631ACB4587}"/>
              </a:ext>
            </a:extLst>
          </p:cNvPr>
          <p:cNvSpPr/>
          <p:nvPr/>
        </p:nvSpPr>
        <p:spPr>
          <a:xfrm>
            <a:off x="0" y="977900"/>
            <a:ext cx="12192000" cy="3460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2CF16C7-A1AC-40B6-A141-0B32D31521F9}"/>
              </a:ext>
            </a:extLst>
          </p:cNvPr>
          <p:cNvCxnSpPr>
            <a:cxnSpLocks/>
          </p:cNvCxnSpPr>
          <p:nvPr/>
        </p:nvCxnSpPr>
        <p:spPr>
          <a:xfrm>
            <a:off x="495093" y="1556205"/>
            <a:ext cx="8305800" cy="50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DAE6764-0291-4DFE-8D0A-D33168FFE9CC}"/>
              </a:ext>
            </a:extLst>
          </p:cNvPr>
          <p:cNvSpPr txBox="1"/>
          <p:nvPr/>
        </p:nvSpPr>
        <p:spPr>
          <a:xfrm>
            <a:off x="442613" y="1536814"/>
            <a:ext cx="8595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  <a:p>
            <a:r>
              <a:rPr lang="en-US" dirty="0"/>
              <a:t>1986</a:t>
            </a:r>
          </a:p>
          <a:p>
            <a:r>
              <a:rPr lang="en-US" dirty="0"/>
              <a:t>1983/4</a:t>
            </a:r>
          </a:p>
          <a:p>
            <a:r>
              <a:rPr lang="en-US" dirty="0"/>
              <a:t>1982</a:t>
            </a:r>
          </a:p>
          <a:p>
            <a:r>
              <a:rPr lang="en-US" dirty="0"/>
              <a:t>1981</a:t>
            </a:r>
          </a:p>
          <a:p>
            <a:r>
              <a:rPr lang="en-US" dirty="0"/>
              <a:t>1980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B818A1-FF74-456C-A54D-DB99ECFA4AD9}"/>
              </a:ext>
            </a:extLst>
          </p:cNvPr>
          <p:cNvCxnSpPr/>
          <p:nvPr/>
        </p:nvCxnSpPr>
        <p:spPr>
          <a:xfrm>
            <a:off x="4749800" y="1841500"/>
            <a:ext cx="0" cy="96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88C6C45-1387-4A2A-A7BA-113956D9844B}"/>
              </a:ext>
            </a:extLst>
          </p:cNvPr>
          <p:cNvCxnSpPr/>
          <p:nvPr/>
        </p:nvCxnSpPr>
        <p:spPr>
          <a:xfrm>
            <a:off x="4089400" y="2209800"/>
            <a:ext cx="3213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3190DB2-ECDA-4A4D-A646-2E533FB9E7E5}"/>
              </a:ext>
            </a:extLst>
          </p:cNvPr>
          <p:cNvSpPr txBox="1"/>
          <p:nvPr/>
        </p:nvSpPr>
        <p:spPr>
          <a:xfrm>
            <a:off x="5033589" y="1783319"/>
            <a:ext cx="1324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Walnut Tree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B88194-5363-48FB-808E-07BC001C472E}"/>
              </a:ext>
            </a:extLst>
          </p:cNvPr>
          <p:cNvSpPr txBox="1"/>
          <p:nvPr/>
        </p:nvSpPr>
        <p:spPr>
          <a:xfrm>
            <a:off x="9362282" y="1676150"/>
            <a:ext cx="2155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/>
              <a:t>Ibm-dns:season.com</a:t>
            </a:r>
            <a:endParaRPr lang="en-US" b="1" strike="sngStrike" dirty="0"/>
          </a:p>
          <a:p>
            <a:r>
              <a:rPr lang="en-US" strike="sngStrike" dirty="0"/>
              <a:t>FBI:KIDNAPPGH: </a:t>
            </a:r>
          </a:p>
          <a:p>
            <a:r>
              <a:rPr lang="en-US" b="1" strike="sngStrike" dirty="0"/>
              <a:t>Gary Johnson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0FB6E0D-2793-4811-BAB0-CCDC361F1300}"/>
              </a:ext>
            </a:extLst>
          </p:cNvPr>
          <p:cNvSpPr txBox="1"/>
          <p:nvPr/>
        </p:nvSpPr>
        <p:spPr>
          <a:xfrm>
            <a:off x="5695950" y="2324100"/>
            <a:ext cx="105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Pine Tree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21D0A8-E13E-4FC8-8F3C-E65FB0EA5108}"/>
              </a:ext>
            </a:extLst>
          </p:cNvPr>
          <p:cNvSpPr txBox="1"/>
          <p:nvPr/>
        </p:nvSpPr>
        <p:spPr>
          <a:xfrm>
            <a:off x="2260402" y="2508766"/>
            <a:ext cx="7083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000.41</a:t>
            </a:r>
          </a:p>
          <a:p>
            <a:r>
              <a:rPr lang="en-US" strike="sngStrike" dirty="0" err="1"/>
              <a:t>lisnt</a:t>
            </a:r>
            <a:r>
              <a:rPr lang="en-US" strike="sngStrike" dirty="0"/>
              <a:t>(.seasons_and_trees( </a:t>
            </a:r>
            <a:r>
              <a:rPr lang="en-US" strike="sngStrike" dirty="0" err="1"/>
              <a:t>winter,summer,tree</a:t>
            </a:r>
            <a:r>
              <a:rPr lang="en-US" strike="sngStrike" dirty="0"/>
              <a:t> and plants)  </a:t>
            </a:r>
            <a:r>
              <a:rPr lang="en-US" strike="sngStrike" dirty="0" err="1"/>
              <a:t>stadt</a:t>
            </a:r>
            <a:r>
              <a:rPr lang="en-US" strike="sngStrike" dirty="0"/>
              <a:t> land </a:t>
            </a:r>
            <a:r>
              <a:rPr lang="en-US" strike="sngStrike" dirty="0" err="1"/>
              <a:t>fluss</a:t>
            </a:r>
            <a:endParaRPr lang="en-US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728911C-14B2-42A5-A5F7-212C9CCD63B9}"/>
              </a:ext>
            </a:extLst>
          </p:cNvPr>
          <p:cNvSpPr/>
          <p:nvPr/>
        </p:nvSpPr>
        <p:spPr>
          <a:xfrm>
            <a:off x="1112858" y="2324100"/>
            <a:ext cx="1324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Walnut Tree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86BFE65-F008-40EC-8DB6-40AC08D49239}"/>
              </a:ext>
            </a:extLst>
          </p:cNvPr>
          <p:cNvSpPr txBox="1"/>
          <p:nvPr/>
        </p:nvSpPr>
        <p:spPr>
          <a:xfrm flipH="1">
            <a:off x="8318499" y="1841500"/>
            <a:ext cx="102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Birke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B3000-43DC-4771-8546-392DDAF0A532}"/>
              </a:ext>
            </a:extLst>
          </p:cNvPr>
          <p:cNvSpPr txBox="1"/>
          <p:nvPr/>
        </p:nvSpPr>
        <p:spPr>
          <a:xfrm>
            <a:off x="2260402" y="4343400"/>
            <a:ext cx="367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offsite </a:t>
            </a:r>
            <a:r>
              <a:rPr lang="en-US" strike="sngStrike" dirty="0"/>
              <a:t>Moved 9 times 2 years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7AF5F6-94A9-40A1-8A95-56EE49FEF93F}"/>
              </a:ext>
            </a:extLst>
          </p:cNvPr>
          <p:cNvSpPr txBox="1"/>
          <p:nvPr/>
        </p:nvSpPr>
        <p:spPr>
          <a:xfrm>
            <a:off x="3048000" y="4108054"/>
            <a:ext cx="294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Apple.nonoliceCfg</a:t>
            </a:r>
            <a:r>
              <a:rPr lang="en-US" strike="sngStrike" dirty="0"/>
              <a:t>(</a:t>
            </a:r>
            <a:r>
              <a:rPr lang="en-US" strike="sngStrike" dirty="0" err="1"/>
              <a:t>hermossa</a:t>
            </a:r>
            <a:r>
              <a:rPr lang="en-US" strike="sngStrike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E4E376B-98D8-4BFA-AF99-E2E3788F7B86}"/>
              </a:ext>
            </a:extLst>
          </p:cNvPr>
          <p:cNvSpPr txBox="1"/>
          <p:nvPr/>
        </p:nvSpPr>
        <p:spPr>
          <a:xfrm>
            <a:off x="2857500" y="3670300"/>
            <a:ext cx="234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FBI:KIDNAPPIGN:CPVA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A33EED-4B70-4AAD-BACD-54423A908FA0}"/>
              </a:ext>
            </a:extLst>
          </p:cNvPr>
          <p:cNvSpPr txBox="1"/>
          <p:nvPr/>
        </p:nvSpPr>
        <p:spPr>
          <a:xfrm>
            <a:off x="1775219" y="3854966"/>
            <a:ext cx="213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Kibmerlg</a:t>
            </a:r>
            <a:r>
              <a:rPr lang="en-US" dirty="0"/>
              <a:t>: </a:t>
            </a:r>
            <a:r>
              <a:rPr lang="en-US" dirty="0" err="1"/>
              <a:t>tertherball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2D07B88-ECB2-4ED2-883A-E7ABD4942155}"/>
              </a:ext>
            </a:extLst>
          </p:cNvPr>
          <p:cNvCxnSpPr/>
          <p:nvPr/>
        </p:nvCxnSpPr>
        <p:spPr>
          <a:xfrm>
            <a:off x="6748161" y="3854966"/>
            <a:ext cx="668639" cy="1047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18B1C2C-B2DB-4756-9F5F-8660A55E999B}"/>
              </a:ext>
            </a:extLst>
          </p:cNvPr>
          <p:cNvSpPr/>
          <p:nvPr/>
        </p:nvSpPr>
        <p:spPr>
          <a:xfrm>
            <a:off x="7302501" y="4851400"/>
            <a:ext cx="355600" cy="3491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B6FC501-FD64-4051-83C3-8F3DC475E344}"/>
              </a:ext>
            </a:extLst>
          </p:cNvPr>
          <p:cNvSpPr/>
          <p:nvPr/>
        </p:nvSpPr>
        <p:spPr>
          <a:xfrm>
            <a:off x="6578600" y="3453031"/>
            <a:ext cx="230936" cy="242706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AE7D734-2AD7-42C3-9AAA-3358EAFE70B7}"/>
              </a:ext>
            </a:extLst>
          </p:cNvPr>
          <p:cNvCxnSpPr/>
          <p:nvPr/>
        </p:nvCxnSpPr>
        <p:spPr>
          <a:xfrm>
            <a:off x="6578600" y="3759200"/>
            <a:ext cx="230936" cy="95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DB03D6-05AF-4161-899B-EBDF597AB1EA}"/>
              </a:ext>
            </a:extLst>
          </p:cNvPr>
          <p:cNvCxnSpPr/>
          <p:nvPr/>
        </p:nvCxnSpPr>
        <p:spPr>
          <a:xfrm>
            <a:off x="6578600" y="3646389"/>
            <a:ext cx="230936" cy="9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D3A0A29-2A78-48A3-B3DC-94A00CA274A5}"/>
              </a:ext>
            </a:extLst>
          </p:cNvPr>
          <p:cNvCxnSpPr/>
          <p:nvPr/>
        </p:nvCxnSpPr>
        <p:spPr>
          <a:xfrm>
            <a:off x="6578600" y="3556573"/>
            <a:ext cx="230936" cy="8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A39F585-B6A4-4886-9F23-3B515E363E3A}"/>
              </a:ext>
            </a:extLst>
          </p:cNvPr>
          <p:cNvSpPr/>
          <p:nvPr/>
        </p:nvSpPr>
        <p:spPr>
          <a:xfrm>
            <a:off x="8140700" y="3429000"/>
            <a:ext cx="2413000" cy="142240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29EE9D8-EAB6-4066-B131-ED3CBBF39DB6}"/>
              </a:ext>
            </a:extLst>
          </p:cNvPr>
          <p:cNvCxnSpPr/>
          <p:nvPr/>
        </p:nvCxnSpPr>
        <p:spPr>
          <a:xfrm flipV="1">
            <a:off x="6748161" y="3854966"/>
            <a:ext cx="2052732" cy="488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E001BF50-83C9-433F-8643-4E87CF963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532" y="2927152"/>
            <a:ext cx="1433017" cy="1433017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04E450A-1BE2-4F27-9D2E-D179FD5BD4C5}"/>
              </a:ext>
            </a:extLst>
          </p:cNvPr>
          <p:cNvCxnSpPr/>
          <p:nvPr/>
        </p:nvCxnSpPr>
        <p:spPr>
          <a:xfrm flipH="1">
            <a:off x="9524793" y="3291140"/>
            <a:ext cx="1028907" cy="56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4D8A944-A17A-4EC2-9ED6-CE2EC61D7917}"/>
              </a:ext>
            </a:extLst>
          </p:cNvPr>
          <p:cNvSpPr txBox="1"/>
          <p:nvPr/>
        </p:nvSpPr>
        <p:spPr>
          <a:xfrm>
            <a:off x="204340" y="4841044"/>
            <a:ext cx="5991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41.ATOMCLOCI(</a:t>
            </a:r>
            <a:r>
              <a:rPr lang="en-US" dirty="0" err="1"/>
              <a:t>CPVA.nonPoliceF</a:t>
            </a:r>
            <a:r>
              <a:rPr lang="en-US" dirty="0"/>
              <a:t>)MARK</a:t>
            </a:r>
            <a:r>
              <a:rPr lang="en-US" dirty="0">
                <a:sym typeface="Wingdings" panose="05000000000000000000" pitchFamily="2" charset="2"/>
              </a:rPr>
              <a:t>(HOMSITE:SUNSTORK)</a:t>
            </a:r>
          </a:p>
          <a:p>
            <a:r>
              <a:rPr lang="en-US" sz="800" strike="sngStrike" dirty="0" err="1">
                <a:sym typeface="Wingdings" panose="05000000000000000000" pitchFamily="2" charset="2"/>
              </a:rPr>
              <a:t>Gobache</a:t>
            </a:r>
            <a:r>
              <a:rPr lang="en-US" sz="800" strike="sngStrike" dirty="0">
                <a:sym typeface="Wingdings" panose="05000000000000000000" pitchFamily="2" charset="2"/>
              </a:rPr>
              <a:t>(</a:t>
            </a:r>
            <a:r>
              <a:rPr lang="en-US" sz="800" strike="sngStrike" dirty="0" err="1">
                <a:sym typeface="Wingdings" panose="05000000000000000000" pitchFamily="2" charset="2"/>
              </a:rPr>
              <a:t>Cooly</a:t>
            </a:r>
            <a:r>
              <a:rPr lang="en-US" sz="800" strike="sngStrike" dirty="0">
                <a:sym typeface="Wingdings" panose="05000000000000000000" pitchFamily="2" charset="2"/>
              </a:rPr>
              <a:t>)</a:t>
            </a:r>
            <a:r>
              <a:rPr lang="en-US" dirty="0">
                <a:sym typeface="Wingdings" panose="05000000000000000000" pitchFamily="2" charset="2"/>
              </a:rPr>
              <a:t> DR. Rice Baseball </a:t>
            </a:r>
            <a:r>
              <a:rPr lang="en-US" dirty="0" err="1">
                <a:sym typeface="Wingdings" panose="05000000000000000000" pitchFamily="2" charset="2"/>
              </a:rPr>
              <a:t>Trhor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Presidental</a:t>
            </a:r>
            <a:endParaRPr 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AFEBE1-78C6-4D19-95F6-57C0FB0ED044}"/>
              </a:ext>
            </a:extLst>
          </p:cNvPr>
          <p:cNvSpPr txBox="1"/>
          <p:nvPr/>
        </p:nvSpPr>
        <p:spPr>
          <a:xfrm>
            <a:off x="4647993" y="1293076"/>
            <a:ext cx="484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WATER </a:t>
            </a:r>
            <a:r>
              <a:rPr lang="en-US" b="1" strike="sngStrike" dirty="0"/>
              <a:t>Phil(</a:t>
            </a:r>
            <a:r>
              <a:rPr lang="en-US" b="1" strike="sngStrike" dirty="0" err="1"/>
              <a:t>kim</a:t>
            </a:r>
            <a:r>
              <a:rPr lang="en-US" b="1" strike="sngStrike" dirty="0"/>
              <a:t>)  n. </a:t>
            </a:r>
            <a:r>
              <a:rPr lang="en-US" b="1" strike="sngStrike" dirty="0" err="1"/>
              <a:t>braciforate</a:t>
            </a:r>
            <a:r>
              <a:rPr lang="en-US" b="1" dirty="0"/>
              <a:t> 1981/2 2000/1/2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6EF65A1-F2FA-4855-8C8A-B6E4617AFF78}"/>
              </a:ext>
            </a:extLst>
          </p:cNvPr>
          <p:cNvCxnSpPr/>
          <p:nvPr/>
        </p:nvCxnSpPr>
        <p:spPr>
          <a:xfrm flipH="1" flipV="1">
            <a:off x="6419962" y="1625236"/>
            <a:ext cx="451225" cy="30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0DBC559D-67D9-421A-8A09-CE9E7D5CB3A3}"/>
              </a:ext>
            </a:extLst>
          </p:cNvPr>
          <p:cNvSpPr/>
          <p:nvPr/>
        </p:nvSpPr>
        <p:spPr>
          <a:xfrm>
            <a:off x="8115761" y="4491892"/>
            <a:ext cx="2475832" cy="159199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A50B47-A6E3-4F97-84A6-526F7873A188}"/>
              </a:ext>
            </a:extLst>
          </p:cNvPr>
          <p:cNvSpPr/>
          <p:nvPr/>
        </p:nvSpPr>
        <p:spPr>
          <a:xfrm>
            <a:off x="8595356" y="4532065"/>
            <a:ext cx="1574800" cy="10224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A5A07C0-F715-4306-8249-8CF1A19F631B}"/>
              </a:ext>
            </a:extLst>
          </p:cNvPr>
          <p:cNvCxnSpPr/>
          <p:nvPr/>
        </p:nvCxnSpPr>
        <p:spPr>
          <a:xfrm flipV="1">
            <a:off x="8805033" y="5100724"/>
            <a:ext cx="393907" cy="40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2A4DE40-5D9E-4185-B6F1-5FDE67AF3254}"/>
              </a:ext>
            </a:extLst>
          </p:cNvPr>
          <p:cNvCxnSpPr/>
          <p:nvPr/>
        </p:nvCxnSpPr>
        <p:spPr>
          <a:xfrm>
            <a:off x="8595356" y="4587759"/>
            <a:ext cx="476584" cy="255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27F1633-64D4-4536-B7BB-5B8A9617306A}"/>
              </a:ext>
            </a:extLst>
          </p:cNvPr>
          <p:cNvCxnSpPr/>
          <p:nvPr/>
        </p:nvCxnSpPr>
        <p:spPr>
          <a:xfrm flipH="1">
            <a:off x="9745040" y="4587759"/>
            <a:ext cx="425116" cy="205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36213E3-1194-498F-8FC5-8215640607FA}"/>
              </a:ext>
            </a:extLst>
          </p:cNvPr>
          <p:cNvCxnSpPr/>
          <p:nvPr/>
        </p:nvCxnSpPr>
        <p:spPr>
          <a:xfrm flipH="1" flipV="1">
            <a:off x="9554539" y="5043268"/>
            <a:ext cx="615617" cy="45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EB27F63-FC87-4B57-8F22-B648B5711A43}"/>
              </a:ext>
            </a:extLst>
          </p:cNvPr>
          <p:cNvSpPr/>
          <p:nvPr/>
        </p:nvSpPr>
        <p:spPr>
          <a:xfrm>
            <a:off x="9071940" y="4766105"/>
            <a:ext cx="673100" cy="3927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F65F27B-DBCA-4B7B-83F3-413D13415151}"/>
              </a:ext>
            </a:extLst>
          </p:cNvPr>
          <p:cNvSpPr/>
          <p:nvPr/>
        </p:nvSpPr>
        <p:spPr>
          <a:xfrm>
            <a:off x="2857500" y="6223000"/>
            <a:ext cx="8331200" cy="5695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3C96FA2-9A54-4774-AE32-1189AE0DC0B0}"/>
              </a:ext>
            </a:extLst>
          </p:cNvPr>
          <p:cNvCxnSpPr/>
          <p:nvPr/>
        </p:nvCxnSpPr>
        <p:spPr>
          <a:xfrm>
            <a:off x="2667000" y="6447546"/>
            <a:ext cx="89916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1A0676A-EDCA-4160-9890-437BB0916E81}"/>
              </a:ext>
            </a:extLst>
          </p:cNvPr>
          <p:cNvCxnSpPr/>
          <p:nvPr/>
        </p:nvCxnSpPr>
        <p:spPr>
          <a:xfrm>
            <a:off x="9918700" y="2508766"/>
            <a:ext cx="2273300" cy="1968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E2D9779-2DF6-44E7-ACFA-9FDD4C0B5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493" y="4737533"/>
            <a:ext cx="710928" cy="125779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D9B2E60-FD87-4C26-B4C7-5C3D8378207B}"/>
              </a:ext>
            </a:extLst>
          </p:cNvPr>
          <p:cNvSpPr txBox="1"/>
          <p:nvPr/>
        </p:nvSpPr>
        <p:spPr>
          <a:xfrm>
            <a:off x="6815809" y="2172160"/>
            <a:ext cx="110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Palm Tree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6F2957B-6541-4CD7-8AD4-1492F82A8C49}"/>
              </a:ext>
            </a:extLst>
          </p:cNvPr>
          <p:cNvSpPr/>
          <p:nvPr/>
        </p:nvSpPr>
        <p:spPr>
          <a:xfrm>
            <a:off x="0" y="1244833"/>
            <a:ext cx="12192000" cy="1845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outside</a:t>
            </a:r>
          </a:p>
        </p:txBody>
      </p:sp>
    </p:spTree>
    <p:extLst>
      <p:ext uri="{BB962C8B-B14F-4D97-AF65-F5344CB8AC3E}">
        <p14:creationId xmlns:p14="http://schemas.microsoft.com/office/powerpoint/2010/main" val="135949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83548B-1C7B-40CD-8F6F-1BC63697DF9E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69848-A233-489D-A5C9-A4532E66BD5F}"/>
              </a:ext>
            </a:extLst>
          </p:cNvPr>
          <p:cNvSpPr/>
          <p:nvPr/>
        </p:nvSpPr>
        <p:spPr>
          <a:xfrm>
            <a:off x="0" y="977900"/>
            <a:ext cx="12192000" cy="3460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2F80CD-4A2A-4F62-885B-1D8C3F101C9D}"/>
              </a:ext>
            </a:extLst>
          </p:cNvPr>
          <p:cNvSpPr/>
          <p:nvPr/>
        </p:nvSpPr>
        <p:spPr>
          <a:xfrm>
            <a:off x="4377145" y="3593318"/>
            <a:ext cx="1433017" cy="7075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B3F160-BD80-48A0-B683-72959C67EB3A}"/>
              </a:ext>
            </a:extLst>
          </p:cNvPr>
          <p:cNvSpPr/>
          <p:nvPr/>
        </p:nvSpPr>
        <p:spPr>
          <a:xfrm>
            <a:off x="4377145" y="2888149"/>
            <a:ext cx="1433017" cy="933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D1C356-2DC8-418A-8861-CB85115B02B4}"/>
              </a:ext>
            </a:extLst>
          </p:cNvPr>
          <p:cNvCxnSpPr/>
          <p:nvPr/>
        </p:nvCxnSpPr>
        <p:spPr>
          <a:xfrm>
            <a:off x="4507508" y="3010124"/>
            <a:ext cx="417513" cy="689817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535385-CB4A-45B9-AB07-E33878E3512A}"/>
              </a:ext>
            </a:extLst>
          </p:cNvPr>
          <p:cNvCxnSpPr/>
          <p:nvPr/>
        </p:nvCxnSpPr>
        <p:spPr>
          <a:xfrm>
            <a:off x="4778398" y="3132099"/>
            <a:ext cx="417513" cy="689817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0F835F-1189-4292-AB34-325CB024056D}"/>
              </a:ext>
            </a:extLst>
          </p:cNvPr>
          <p:cNvCxnSpPr/>
          <p:nvPr/>
        </p:nvCxnSpPr>
        <p:spPr>
          <a:xfrm>
            <a:off x="5195911" y="3078952"/>
            <a:ext cx="417513" cy="689817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9983240-862C-4CB6-B5CB-1B9BE4DB9530}"/>
              </a:ext>
            </a:extLst>
          </p:cNvPr>
          <p:cNvSpPr txBox="1"/>
          <p:nvPr/>
        </p:nvSpPr>
        <p:spPr>
          <a:xfrm>
            <a:off x="4377145" y="2336018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1FCD8E8-1FD5-4EB8-84F5-841D76D2C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493" y="4737532"/>
            <a:ext cx="409490" cy="53693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AB7662-31EC-4BB0-9886-6F262DA359A9}"/>
              </a:ext>
            </a:extLst>
          </p:cNvPr>
          <p:cNvCxnSpPr/>
          <p:nvPr/>
        </p:nvCxnSpPr>
        <p:spPr>
          <a:xfrm flipV="1">
            <a:off x="4867695" y="4560389"/>
            <a:ext cx="1320575" cy="71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D8369A6-F09B-482E-89E6-C90BB74909E8}"/>
              </a:ext>
            </a:extLst>
          </p:cNvPr>
          <p:cNvSpPr txBox="1"/>
          <p:nvPr/>
        </p:nvSpPr>
        <p:spPr>
          <a:xfrm>
            <a:off x="1784824" y="1924220"/>
            <a:ext cx="2298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FBI:KIDNAPING.v0</a:t>
            </a:r>
          </a:p>
          <a:p>
            <a:r>
              <a:rPr lang="en-US" strike="sngStrike" dirty="0"/>
              <a:t>Twins/</a:t>
            </a:r>
            <a:r>
              <a:rPr lang="en-US" strike="sngStrike" dirty="0" err="1"/>
              <a:t>twinners</a:t>
            </a:r>
            <a:endParaRPr lang="en-US" strike="sngStrike" dirty="0"/>
          </a:p>
          <a:p>
            <a:endParaRPr lang="en-US" strike="sngStrike" dirty="0"/>
          </a:p>
          <a:p>
            <a:r>
              <a:rPr lang="en-US" strike="sngStrike" dirty="0"/>
              <a:t>HOMCIDE:SUNSTORKE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F20084-9189-4EB4-9A8E-459BEDDBAE3E}"/>
              </a:ext>
            </a:extLst>
          </p:cNvPr>
          <p:cNvSpPr txBox="1"/>
          <p:nvPr/>
        </p:nvSpPr>
        <p:spPr>
          <a:xfrm>
            <a:off x="4376504" y="5283198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Douglass Fur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D2EEE1-1EC0-4755-BE75-94075CD8419D}"/>
              </a:ext>
            </a:extLst>
          </p:cNvPr>
          <p:cNvSpPr txBox="1"/>
          <p:nvPr/>
        </p:nvSpPr>
        <p:spPr>
          <a:xfrm>
            <a:off x="4376504" y="2005126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24</a:t>
            </a:r>
            <a:r>
              <a:rPr lang="en-US" baseline="30000" dirty="0"/>
              <a:t>th</a:t>
            </a:r>
            <a:r>
              <a:rPr lang="en-US" dirty="0"/>
              <a:t>, 2014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E5BB699-FA61-4285-AC4E-B47CD47021D3}"/>
              </a:ext>
            </a:extLst>
          </p:cNvPr>
          <p:cNvSpPr txBox="1"/>
          <p:nvPr/>
        </p:nvSpPr>
        <p:spPr>
          <a:xfrm>
            <a:off x="4357419" y="1739554"/>
            <a:ext cx="505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KING:HOMCIDE:LUX:COINTOWN:HATEHOLE:ST NICK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EBE34D0-152C-47C2-A587-337831D7D3FF}"/>
              </a:ext>
            </a:extLst>
          </p:cNvPr>
          <p:cNvCxnSpPr>
            <a:stCxn id="19" idx="2"/>
          </p:cNvCxnSpPr>
          <p:nvPr/>
        </p:nvCxnSpPr>
        <p:spPr>
          <a:xfrm>
            <a:off x="6885323" y="2108886"/>
            <a:ext cx="1997309" cy="1368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DDCD928-B417-428C-B55F-B0512B84424E}"/>
              </a:ext>
            </a:extLst>
          </p:cNvPr>
          <p:cNvSpPr txBox="1"/>
          <p:nvPr/>
        </p:nvSpPr>
        <p:spPr>
          <a:xfrm>
            <a:off x="6973290" y="3436406"/>
            <a:ext cx="265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KING:HOMCEI:LAWNHOLE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0949F8-0DFE-4B82-8660-93C660495931}"/>
              </a:ext>
            </a:extLst>
          </p:cNvPr>
          <p:cNvCxnSpPr>
            <a:cxnSpLocks/>
          </p:cNvCxnSpPr>
          <p:nvPr/>
        </p:nvCxnSpPr>
        <p:spPr>
          <a:xfrm>
            <a:off x="6764745" y="2108886"/>
            <a:ext cx="2489200" cy="684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DEE4C2E-8E99-437A-9A58-E41654210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30" y="1640942"/>
            <a:ext cx="876300" cy="876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618936-93C8-4EE8-A9B9-268DFF1560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26" y="2664459"/>
            <a:ext cx="887303" cy="499220"/>
          </a:xfrm>
          <a:prstGeom prst="rect">
            <a:avLst/>
          </a:prstGeom>
        </p:spPr>
      </p:pic>
      <p:sp>
        <p:nvSpPr>
          <p:cNvPr id="31" name="Cube 30">
            <a:extLst>
              <a:ext uri="{FF2B5EF4-FFF2-40B4-BE49-F238E27FC236}">
                <a16:creationId xmlns:a16="http://schemas.microsoft.com/office/drawing/2014/main" id="{256EDFAB-95AE-447E-A934-A0307F3D8324}"/>
              </a:ext>
            </a:extLst>
          </p:cNvPr>
          <p:cNvSpPr/>
          <p:nvPr/>
        </p:nvSpPr>
        <p:spPr>
          <a:xfrm>
            <a:off x="1947420" y="3124795"/>
            <a:ext cx="538974" cy="3975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A60281-F056-490E-B418-E8D459D38365}"/>
              </a:ext>
            </a:extLst>
          </p:cNvPr>
          <p:cNvSpPr txBox="1"/>
          <p:nvPr/>
        </p:nvSpPr>
        <p:spPr>
          <a:xfrm>
            <a:off x="1947420" y="25172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F7E0E61-D398-4A98-BF87-0B8A3FF040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597" y="4866390"/>
            <a:ext cx="728705" cy="4080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C340B7D-B86E-4CB8-936C-0F8F787805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547" y="4866390"/>
            <a:ext cx="834027" cy="43853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907FC59-A0E4-40FC-99AC-37F2CFC742DE}"/>
              </a:ext>
            </a:extLst>
          </p:cNvPr>
          <p:cNvSpPr/>
          <p:nvPr/>
        </p:nvSpPr>
        <p:spPr>
          <a:xfrm>
            <a:off x="8009345" y="4950085"/>
            <a:ext cx="2222500" cy="213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BACCB13-CB82-451E-ACFA-EB8B8467E9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798" y="4764335"/>
            <a:ext cx="536933" cy="5369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75E8ADB-845E-4476-B41F-F45563850A0D}"/>
              </a:ext>
            </a:extLst>
          </p:cNvPr>
          <p:cNvSpPr/>
          <p:nvPr/>
        </p:nvSpPr>
        <p:spPr>
          <a:xfrm>
            <a:off x="7385184" y="4950085"/>
            <a:ext cx="444916" cy="213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415118-D43A-4BC5-A671-12651D485A86}"/>
              </a:ext>
            </a:extLst>
          </p:cNvPr>
          <p:cNvSpPr txBox="1"/>
          <p:nvPr/>
        </p:nvSpPr>
        <p:spPr>
          <a:xfrm>
            <a:off x="2076884" y="5879927"/>
            <a:ext cx="611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b="1" strike="sngStrike" dirty="0"/>
              <a:t> </a:t>
            </a:r>
            <a:r>
              <a:rPr lang="en-US" b="1" strike="sngStrike" dirty="0" err="1"/>
              <a:t>ibm.</a:t>
            </a:r>
            <a:r>
              <a:rPr lang="en-US" strike="sngStrike" dirty="0" err="1"/>
              <a:t>google</a:t>
            </a:r>
            <a:r>
              <a:rPr lang="en-US" dirty="0"/>
              <a:t> CHECKPON CHALIRE</a:t>
            </a:r>
            <a:r>
              <a:rPr lang="en-US" strike="sngStrike" dirty="0"/>
              <a:t>(</a:t>
            </a:r>
            <a:r>
              <a:rPr lang="en-US" strike="sngStrike" dirty="0" err="1"/>
              <a:t>wall,larry</a:t>
            </a:r>
            <a:r>
              <a:rPr lang="en-US" strike="sngStrike" dirty="0"/>
              <a:t> </a:t>
            </a:r>
            <a:r>
              <a:rPr lang="en-US" strike="sngStrike" dirty="0" err="1"/>
              <a:t>wofenstein</a:t>
            </a:r>
            <a:r>
              <a:rPr lang="en-US" dirty="0"/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758CE21-BE3D-4AC8-AFD2-6990E1BB64D9}"/>
              </a:ext>
            </a:extLst>
          </p:cNvPr>
          <p:cNvSpPr txBox="1"/>
          <p:nvPr/>
        </p:nvSpPr>
        <p:spPr>
          <a:xfrm>
            <a:off x="9320885" y="173870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twins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955C5B-BB1C-4312-AB95-F1DD6D184491}"/>
              </a:ext>
            </a:extLst>
          </p:cNvPr>
          <p:cNvCxnSpPr/>
          <p:nvPr/>
        </p:nvCxnSpPr>
        <p:spPr>
          <a:xfrm flipH="1">
            <a:off x="8949572" y="1991610"/>
            <a:ext cx="675983" cy="282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D5306AB-794B-4E40-9CA8-CA39DC36AE57}"/>
              </a:ext>
            </a:extLst>
          </p:cNvPr>
          <p:cNvSpPr txBox="1"/>
          <p:nvPr/>
        </p:nvSpPr>
        <p:spPr>
          <a:xfrm>
            <a:off x="7061200" y="4051300"/>
            <a:ext cx="76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LARYY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071786-F23D-45B0-9E4E-A93B8113BE3B}"/>
              </a:ext>
            </a:extLst>
          </p:cNvPr>
          <p:cNvSpPr txBox="1"/>
          <p:nvPr/>
        </p:nvSpPr>
        <p:spPr>
          <a:xfrm>
            <a:off x="9710259" y="3410128"/>
            <a:ext cx="2627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VIEING.JSOOEPH.MARY</a:t>
            </a:r>
          </a:p>
          <a:p>
            <a:r>
              <a:rPr lang="en-US" dirty="0"/>
              <a:t>88</a:t>
            </a:r>
            <a:r>
              <a:rPr lang="en-US" baseline="30000" dirty="0"/>
              <a:t>th</a:t>
            </a:r>
            <a:r>
              <a:rPr lang="en-US" dirty="0"/>
              <a:t>.rheinaard.</a:t>
            </a:r>
          </a:p>
          <a:p>
            <a:r>
              <a:rPr lang="en-US" dirty="0"/>
              <a:t>88</a:t>
            </a:r>
            <a:r>
              <a:rPr lang="en-US" baseline="30000" dirty="0"/>
              <a:t>th</a:t>
            </a:r>
            <a:r>
              <a:rPr lang="en-US" dirty="0"/>
              <a:t>.stenafaph.</a:t>
            </a:r>
          </a:p>
          <a:p>
            <a:r>
              <a:rPr lang="en-US" dirty="0"/>
              <a:t>1987 wonder years </a:t>
            </a:r>
            <a:r>
              <a:rPr lang="en-US" dirty="0" err="1"/>
              <a:t>jewish</a:t>
            </a:r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DC8C159-5CBA-4A78-9CAB-ABAFEA432F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71" y="5214571"/>
            <a:ext cx="1120349" cy="1397785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06FC0ED-A90D-4531-8A1A-3F85B751FF18}"/>
              </a:ext>
            </a:extLst>
          </p:cNvPr>
          <p:cNvCxnSpPr/>
          <p:nvPr/>
        </p:nvCxnSpPr>
        <p:spPr>
          <a:xfrm flipH="1">
            <a:off x="9718615" y="3903227"/>
            <a:ext cx="1033757" cy="101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157EA0-4770-4183-8980-2B0DC65146BF}"/>
              </a:ext>
            </a:extLst>
          </p:cNvPr>
          <p:cNvSpPr txBox="1"/>
          <p:nvPr/>
        </p:nvSpPr>
        <p:spPr>
          <a:xfrm>
            <a:off x="2934273" y="5652530"/>
            <a:ext cx="1284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1994, 2005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B57DAD-F17E-44D6-B952-C9838420BE25}"/>
              </a:ext>
            </a:extLst>
          </p:cNvPr>
          <p:cNvSpPr/>
          <p:nvPr/>
        </p:nvSpPr>
        <p:spPr>
          <a:xfrm>
            <a:off x="4083723" y="5581563"/>
            <a:ext cx="2104547" cy="4091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41.FBI:WMD:GREEN</a:t>
            </a: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29B1C91A-CFBF-47E5-99D2-64F16C7F06F0}"/>
              </a:ext>
            </a:extLst>
          </p:cNvPr>
          <p:cNvSpPr/>
          <p:nvPr/>
        </p:nvSpPr>
        <p:spPr>
          <a:xfrm>
            <a:off x="7337720" y="5423061"/>
            <a:ext cx="538974" cy="3975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F6EA8E-35E1-48BE-90E5-DCBFD64504D6}"/>
              </a:ext>
            </a:extLst>
          </p:cNvPr>
          <p:cNvSpPr txBox="1"/>
          <p:nvPr/>
        </p:nvSpPr>
        <p:spPr>
          <a:xfrm>
            <a:off x="8192597" y="5581563"/>
            <a:ext cx="26475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41.1D8723 </a:t>
            </a:r>
            <a:r>
              <a:rPr lang="en-US" strike="sngStrike" dirty="0"/>
              <a:t>what is this</a:t>
            </a:r>
          </a:p>
          <a:p>
            <a:r>
              <a:rPr lang="en-US" dirty="0"/>
              <a:t>PREA </a:t>
            </a:r>
            <a:r>
              <a:rPr lang="en-US" sz="800" strike="sngStrike" dirty="0"/>
              <a:t>fiddling, Thomas-is-</a:t>
            </a:r>
            <a:r>
              <a:rPr lang="en-US" sz="800" strike="sngStrike" dirty="0" err="1"/>
              <a:t>dieter,kalrry</a:t>
            </a:r>
            <a:r>
              <a:rPr lang="en-US" sz="800" strike="sngStrike" dirty="0"/>
              <a:t> page, </a:t>
            </a:r>
            <a:r>
              <a:rPr lang="en-US" sz="800" strike="sngStrike" dirty="0" err="1"/>
              <a:t>serbinb</a:t>
            </a:r>
            <a:endParaRPr lang="en-US" sz="800" strike="sngStrike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2D877F6-086D-4CC9-B6E7-8917423750EE}"/>
              </a:ext>
            </a:extLst>
          </p:cNvPr>
          <p:cNvSpPr txBox="1"/>
          <p:nvPr/>
        </p:nvSpPr>
        <p:spPr>
          <a:xfrm>
            <a:off x="8407400" y="6249259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Gohrohe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micheala</a:t>
            </a:r>
            <a:r>
              <a:rPr lang="en-US" sz="800" strike="sngStrike" dirty="0"/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EEAF05-F176-4DCE-8528-9D3E46F17D9D}"/>
              </a:ext>
            </a:extLst>
          </p:cNvPr>
          <p:cNvSpPr txBox="1"/>
          <p:nvPr/>
        </p:nvSpPr>
        <p:spPr>
          <a:xfrm>
            <a:off x="10752372" y="5085658"/>
            <a:ext cx="2360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Stanford</a:t>
            </a:r>
          </a:p>
          <a:p>
            <a:r>
              <a:rPr lang="en-US" strike="sngStrike" dirty="0" err="1"/>
              <a:t>Yang,page,bring,woods</a:t>
            </a:r>
            <a:endParaRPr lang="en-US" strike="sngStrike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6D51D94-0C09-4D0A-8166-7B2653D16411}"/>
              </a:ext>
            </a:extLst>
          </p:cNvPr>
          <p:cNvCxnSpPr/>
          <p:nvPr/>
        </p:nvCxnSpPr>
        <p:spPr>
          <a:xfrm flipH="1" flipV="1">
            <a:off x="10231845" y="4866390"/>
            <a:ext cx="520527" cy="297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1E8054DB-CA9E-4C03-9DBE-22A67B4CE0F4}"/>
              </a:ext>
            </a:extLst>
          </p:cNvPr>
          <p:cNvSpPr txBox="1"/>
          <p:nvPr/>
        </p:nvSpPr>
        <p:spPr>
          <a:xfrm>
            <a:off x="10580078" y="4709757"/>
            <a:ext cx="312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nonPocleiWife</a:t>
            </a:r>
            <a:r>
              <a:rPr lang="en-US" strike="sngStrike" dirty="0"/>
              <a:t>(</a:t>
            </a:r>
            <a:r>
              <a:rPr lang="en-US" strike="sngStrike" dirty="0" err="1"/>
              <a:t>Gheoho</a:t>
            </a:r>
            <a:r>
              <a:rPr lang="en-US" strike="sngStrike" dirty="0"/>
              <a:t>(</a:t>
            </a:r>
            <a:r>
              <a:rPr lang="en-US" strike="sngStrike" dirty="0" err="1"/>
              <a:t>michal</a:t>
            </a:r>
            <a:r>
              <a:rPr lang="en-US" strike="sngStrike" dirty="0"/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0F8B914-F9AD-4FC5-9895-1F82E7337D24}"/>
              </a:ext>
            </a:extLst>
          </p:cNvPr>
          <p:cNvSpPr txBox="1"/>
          <p:nvPr/>
        </p:nvSpPr>
        <p:spPr>
          <a:xfrm>
            <a:off x="10231845" y="4464400"/>
            <a:ext cx="1899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FBI:KIDANPPIG.v2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E38C7F9-3E3B-42C7-B391-7E3CA59A4045}"/>
              </a:ext>
            </a:extLst>
          </p:cNvPr>
          <p:cNvSpPr txBox="1"/>
          <p:nvPr/>
        </p:nvSpPr>
        <p:spPr>
          <a:xfrm>
            <a:off x="11010306" y="5621814"/>
            <a:ext cx="1204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Zuvkerbert</a:t>
            </a:r>
            <a:endParaRPr lang="en-US" strike="sngStrike" dirty="0"/>
          </a:p>
          <a:p>
            <a:r>
              <a:rPr lang="en-US" strike="sngStrike" dirty="0"/>
              <a:t>cook</a:t>
            </a: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95EB00E8-5287-4EC3-BA21-36E8FB3F5784}"/>
              </a:ext>
            </a:extLst>
          </p:cNvPr>
          <p:cNvSpPr/>
          <p:nvPr/>
        </p:nvSpPr>
        <p:spPr>
          <a:xfrm>
            <a:off x="11643696" y="5146613"/>
            <a:ext cx="538974" cy="3975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80081BB-4203-4C8D-83A2-5DEEC119E336}"/>
              </a:ext>
            </a:extLst>
          </p:cNvPr>
          <p:cNvCxnSpPr/>
          <p:nvPr/>
        </p:nvCxnSpPr>
        <p:spPr>
          <a:xfrm flipH="1" flipV="1">
            <a:off x="11019513" y="4764335"/>
            <a:ext cx="341195" cy="536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B10ECB25-271E-41E7-9F65-D74587FD2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930" y="5085658"/>
            <a:ext cx="876300" cy="8763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511CDF8-2AE5-4505-9D25-65BB9DFA880A}"/>
              </a:ext>
            </a:extLst>
          </p:cNvPr>
          <p:cNvSpPr txBox="1"/>
          <p:nvPr/>
        </p:nvSpPr>
        <p:spPr>
          <a:xfrm>
            <a:off x="7092235" y="2519640"/>
            <a:ext cx="448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VUIRIGN </a:t>
            </a:r>
            <a:r>
              <a:rPr lang="en-US" dirty="0" err="1"/>
              <a:t>MARY</a:t>
            </a:r>
            <a:r>
              <a:rPr lang="en-US" strike="sngStrike" dirty="0" err="1"/>
              <a:t>.Stanford.pmp.snoopdoggydog</a:t>
            </a:r>
            <a:endParaRPr lang="en-US" strike="sngStrike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60D8FB2-AC6E-4B49-A653-3858989E751A}"/>
              </a:ext>
            </a:extLst>
          </p:cNvPr>
          <p:cNvCxnSpPr/>
          <p:nvPr/>
        </p:nvCxnSpPr>
        <p:spPr>
          <a:xfrm>
            <a:off x="10231845" y="3699941"/>
            <a:ext cx="1128863" cy="910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9A3CC11-695B-4D55-8E08-BE9AB028391D}"/>
              </a:ext>
            </a:extLst>
          </p:cNvPr>
          <p:cNvCxnSpPr/>
          <p:nvPr/>
        </p:nvCxnSpPr>
        <p:spPr>
          <a:xfrm flipV="1">
            <a:off x="9934574" y="4051300"/>
            <a:ext cx="1304926" cy="815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18055F66-2073-4901-9BDA-9569379716FF}"/>
              </a:ext>
            </a:extLst>
          </p:cNvPr>
          <p:cNvSpPr/>
          <p:nvPr/>
        </p:nvSpPr>
        <p:spPr>
          <a:xfrm>
            <a:off x="0" y="1244833"/>
            <a:ext cx="12192000" cy="1845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outside</a:t>
            </a:r>
          </a:p>
        </p:txBody>
      </p:sp>
    </p:spTree>
    <p:extLst>
      <p:ext uri="{BB962C8B-B14F-4D97-AF65-F5344CB8AC3E}">
        <p14:creationId xmlns:p14="http://schemas.microsoft.com/office/powerpoint/2010/main" val="3006629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83548B-1C7B-40CD-8F6F-1BC63697DF9E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69848-A233-489D-A5C9-A4532E66BD5F}"/>
              </a:ext>
            </a:extLst>
          </p:cNvPr>
          <p:cNvSpPr/>
          <p:nvPr/>
        </p:nvSpPr>
        <p:spPr>
          <a:xfrm>
            <a:off x="0" y="977900"/>
            <a:ext cx="12192000" cy="3460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511CDF8-2AE5-4505-9D25-65BB9DFA880A}"/>
              </a:ext>
            </a:extLst>
          </p:cNvPr>
          <p:cNvSpPr txBox="1"/>
          <p:nvPr/>
        </p:nvSpPr>
        <p:spPr>
          <a:xfrm>
            <a:off x="2364178" y="1932542"/>
            <a:ext cx="461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 </a:t>
            </a:r>
            <a:r>
              <a:rPr lang="en-US" dirty="0" err="1"/>
              <a:t>MARY</a:t>
            </a:r>
            <a:r>
              <a:rPr lang="en-US" strike="sngStrike" dirty="0" err="1"/>
              <a:t>.Stanford.pmp.snoopdoggydog</a:t>
            </a:r>
            <a:endParaRPr lang="en-US" strike="sngStrik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68FBA2-0DB9-40B8-8A5C-320442E09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80" y="1999218"/>
            <a:ext cx="346074" cy="34607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0AEB82-D825-451B-A8C0-93171E7C5069}"/>
              </a:ext>
            </a:extLst>
          </p:cNvPr>
          <p:cNvSpPr/>
          <p:nvPr/>
        </p:nvSpPr>
        <p:spPr>
          <a:xfrm>
            <a:off x="3886200" y="2008264"/>
            <a:ext cx="3822700" cy="2391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7F609F-FE17-48F7-9A05-2D7C484C0B93}"/>
              </a:ext>
            </a:extLst>
          </p:cNvPr>
          <p:cNvSpPr/>
          <p:nvPr/>
        </p:nvSpPr>
        <p:spPr>
          <a:xfrm>
            <a:off x="7502941" y="2847977"/>
            <a:ext cx="1798646" cy="1790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7A4D876-726A-4F51-902A-37E5272A3279}"/>
              </a:ext>
            </a:extLst>
          </p:cNvPr>
          <p:cNvSpPr/>
          <p:nvPr/>
        </p:nvSpPr>
        <p:spPr>
          <a:xfrm>
            <a:off x="7576316" y="4315784"/>
            <a:ext cx="1798646" cy="1790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EE0921E-1046-441D-9EB3-F6035AE8247F}"/>
              </a:ext>
            </a:extLst>
          </p:cNvPr>
          <p:cNvSpPr/>
          <p:nvPr/>
        </p:nvSpPr>
        <p:spPr>
          <a:xfrm>
            <a:off x="5015670" y="2667283"/>
            <a:ext cx="1798646" cy="1790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8B5CA8B-F756-413E-80E8-DEB2BDA711C8}"/>
              </a:ext>
            </a:extLst>
          </p:cNvPr>
          <p:cNvSpPr/>
          <p:nvPr/>
        </p:nvSpPr>
        <p:spPr>
          <a:xfrm>
            <a:off x="4898227" y="4079242"/>
            <a:ext cx="1798646" cy="17907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59721E-F40A-40BE-86C5-238FDFBAF3F3}"/>
              </a:ext>
            </a:extLst>
          </p:cNvPr>
          <p:cNvSpPr/>
          <p:nvPr/>
        </p:nvSpPr>
        <p:spPr>
          <a:xfrm>
            <a:off x="4927600" y="2377596"/>
            <a:ext cx="1786744" cy="77303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8CF697E-E648-46C2-9834-60F78F313C4D}"/>
              </a:ext>
            </a:extLst>
          </p:cNvPr>
          <p:cNvSpPr/>
          <p:nvPr/>
        </p:nvSpPr>
        <p:spPr>
          <a:xfrm>
            <a:off x="4951421" y="2645731"/>
            <a:ext cx="520700" cy="139684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43D3A20-4A8C-456B-A425-867E28500CD9}"/>
              </a:ext>
            </a:extLst>
          </p:cNvPr>
          <p:cNvSpPr/>
          <p:nvPr/>
        </p:nvSpPr>
        <p:spPr>
          <a:xfrm>
            <a:off x="2364178" y="4310712"/>
            <a:ext cx="4925622" cy="16963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D0045E1-FFD0-48B1-808C-F5F58EA13FEB}"/>
              </a:ext>
            </a:extLst>
          </p:cNvPr>
          <p:cNvSpPr/>
          <p:nvPr/>
        </p:nvSpPr>
        <p:spPr>
          <a:xfrm>
            <a:off x="6261100" y="4851400"/>
            <a:ext cx="718316" cy="807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F576ED37-0B75-4A1D-803A-4734A2C023D3}"/>
              </a:ext>
            </a:extLst>
          </p:cNvPr>
          <p:cNvSpPr/>
          <p:nvPr/>
        </p:nvSpPr>
        <p:spPr>
          <a:xfrm>
            <a:off x="6327392" y="5637519"/>
            <a:ext cx="718316" cy="8071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3B01DD4-4B30-4788-A4C2-771743FB1260}"/>
              </a:ext>
            </a:extLst>
          </p:cNvPr>
          <p:cNvSpPr txBox="1"/>
          <p:nvPr/>
        </p:nvSpPr>
        <p:spPr>
          <a:xfrm>
            <a:off x="8128000" y="2377596"/>
            <a:ext cx="261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HOMCIDE:CHANLOR</a:t>
            </a:r>
            <a:r>
              <a:rPr lang="en-US" strike="sngStrike" dirty="0"/>
              <a:t>(</a:t>
            </a:r>
            <a:r>
              <a:rPr lang="en-US" strike="sngStrike" dirty="0" err="1"/>
              <a:t>elke</a:t>
            </a:r>
            <a:r>
              <a:rPr lang="en-US" strike="sngStrike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F9BDC1-CEC6-4CEB-AE34-BFC243B6327D}"/>
              </a:ext>
            </a:extLst>
          </p:cNvPr>
          <p:cNvSpPr txBox="1"/>
          <p:nvPr/>
        </p:nvSpPr>
        <p:spPr>
          <a:xfrm>
            <a:off x="9118600" y="1932542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 is in 7th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F6A876D-23C6-4470-9276-2705FA51F70C}"/>
              </a:ext>
            </a:extLst>
          </p:cNvPr>
          <p:cNvSpPr txBox="1"/>
          <p:nvPr/>
        </p:nvSpPr>
        <p:spPr>
          <a:xfrm>
            <a:off x="3124788" y="2632677"/>
            <a:ext cx="15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KING.SECTARY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ECDF50-FCFF-458F-B760-A4BC3EF53857}"/>
              </a:ext>
            </a:extLst>
          </p:cNvPr>
          <p:cNvSpPr txBox="1"/>
          <p:nvPr/>
        </p:nvSpPr>
        <p:spPr>
          <a:xfrm>
            <a:off x="8608223" y="1632141"/>
            <a:ext cx="355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AIRBASE:RHEIN-MAIN:Schutlzgesetz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4D1A03D-0300-43D1-985D-61A878D071C0}"/>
              </a:ext>
            </a:extLst>
          </p:cNvPr>
          <p:cNvCxnSpPr/>
          <p:nvPr/>
        </p:nvCxnSpPr>
        <p:spPr>
          <a:xfrm>
            <a:off x="1257300" y="1396925"/>
            <a:ext cx="0" cy="528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4D867D4-DA80-4B56-868B-B3E14A6542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4" y="3724311"/>
            <a:ext cx="825697" cy="1203031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0E67635-6CDC-48A3-8552-56AE2C2DD15C}"/>
              </a:ext>
            </a:extLst>
          </p:cNvPr>
          <p:cNvCxnSpPr/>
          <p:nvPr/>
        </p:nvCxnSpPr>
        <p:spPr>
          <a:xfrm flipV="1">
            <a:off x="11112500" y="1436446"/>
            <a:ext cx="647700" cy="735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loud 71">
            <a:extLst>
              <a:ext uri="{FF2B5EF4-FFF2-40B4-BE49-F238E27FC236}">
                <a16:creationId xmlns:a16="http://schemas.microsoft.com/office/drawing/2014/main" id="{531735D0-3E0A-48D2-822D-8536B0D99F5E}"/>
              </a:ext>
            </a:extLst>
          </p:cNvPr>
          <p:cNvSpPr/>
          <p:nvPr/>
        </p:nvSpPr>
        <p:spPr>
          <a:xfrm>
            <a:off x="4513605" y="4415354"/>
            <a:ext cx="1798646" cy="116008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E508803-891B-47E7-AC83-E82B40DFE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410" y="4702517"/>
            <a:ext cx="500140" cy="500140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1BDC78E4-4751-4213-8E83-47C63EF6E155}"/>
              </a:ext>
            </a:extLst>
          </p:cNvPr>
          <p:cNvSpPr txBox="1"/>
          <p:nvPr/>
        </p:nvSpPr>
        <p:spPr>
          <a:xfrm>
            <a:off x="4418465" y="5098857"/>
            <a:ext cx="165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Sectary of State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989AF3B-EBB5-431A-AD9A-F4B5A63DCEDE}"/>
              </a:ext>
            </a:extLst>
          </p:cNvPr>
          <p:cNvSpPr txBox="1"/>
          <p:nvPr/>
        </p:nvSpPr>
        <p:spPr>
          <a:xfrm>
            <a:off x="2772155" y="26577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0BFB67D-F96A-491A-8312-D5193F6CE9FC}"/>
              </a:ext>
            </a:extLst>
          </p:cNvPr>
          <p:cNvSpPr/>
          <p:nvPr/>
        </p:nvSpPr>
        <p:spPr>
          <a:xfrm>
            <a:off x="1498600" y="3344154"/>
            <a:ext cx="488182" cy="478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5D34533-C646-4E7F-B837-ECB13287C8A5}"/>
              </a:ext>
            </a:extLst>
          </p:cNvPr>
          <p:cNvSpPr/>
          <p:nvPr/>
        </p:nvSpPr>
        <p:spPr>
          <a:xfrm>
            <a:off x="1522766" y="3735827"/>
            <a:ext cx="488182" cy="47854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2F0E164-F5EC-4BAD-A634-12734C4DC4B1}"/>
              </a:ext>
            </a:extLst>
          </p:cNvPr>
          <p:cNvSpPr txBox="1"/>
          <p:nvPr/>
        </p:nvSpPr>
        <p:spPr>
          <a:xfrm>
            <a:off x="1319273" y="3164706"/>
            <a:ext cx="1024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KING.PRINCIPAL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7C7A8B-4773-4B5E-A85D-97B8B4C4527B}"/>
              </a:ext>
            </a:extLst>
          </p:cNvPr>
          <p:cNvCxnSpPr/>
          <p:nvPr/>
        </p:nvCxnSpPr>
        <p:spPr>
          <a:xfrm flipV="1">
            <a:off x="1319273" y="3429000"/>
            <a:ext cx="1044905" cy="785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C72E15A3-B43D-4E6A-BBD9-75C375EE0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" y="5347057"/>
            <a:ext cx="1320086" cy="1320086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EDFF1BE-5198-446A-8D14-A94F2BBE4AB9}"/>
              </a:ext>
            </a:extLst>
          </p:cNvPr>
          <p:cNvSpPr txBox="1"/>
          <p:nvPr/>
        </p:nvSpPr>
        <p:spPr>
          <a:xfrm>
            <a:off x="1249607" y="1650528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1991 </a:t>
            </a:r>
          </a:p>
          <a:p>
            <a:r>
              <a:rPr lang="en-US" sz="900" dirty="0"/>
              <a:t>44</a:t>
            </a:r>
            <a:r>
              <a:rPr lang="en-US" sz="900" baseline="30000" dirty="0"/>
              <a:t>th  </a:t>
            </a:r>
            <a:r>
              <a:rPr lang="en-US" sz="900" baseline="30000" dirty="0" err="1"/>
              <a:t>Dictat</a:t>
            </a:r>
            <a:r>
              <a:rPr lang="en-US" sz="900" baseline="30000" dirty="0"/>
              <a:t> 6.0,6.0,6.0</a:t>
            </a:r>
            <a:endParaRPr lang="en-US" sz="900" dirty="0"/>
          </a:p>
          <a:p>
            <a:r>
              <a:rPr lang="en-US" sz="900" dirty="0"/>
              <a:t>8</a:t>
            </a:r>
            <a:r>
              <a:rPr lang="en-US" sz="900" baseline="30000" dirty="0"/>
              <a:t>th</a:t>
            </a:r>
            <a:endParaRPr lang="en-US" sz="900" dirty="0"/>
          </a:p>
          <a:p>
            <a:r>
              <a:rPr lang="en-US" sz="900" dirty="0"/>
              <a:t>2005 </a:t>
            </a:r>
            <a:r>
              <a:rPr lang="en-US" sz="900" dirty="0" err="1"/>
              <a:t>Thesies</a:t>
            </a:r>
            <a:r>
              <a:rPr lang="en-US" sz="900" dirty="0"/>
              <a:t> 1.7 </a:t>
            </a:r>
          </a:p>
          <a:p>
            <a:r>
              <a:rPr lang="en-US" sz="900" dirty="0"/>
              <a:t>MATHAISEE(1.3)</a:t>
            </a:r>
          </a:p>
          <a:p>
            <a:r>
              <a:rPr lang="en-US" sz="900" dirty="0" err="1"/>
              <a:t>Os</a:t>
            </a:r>
            <a:r>
              <a:rPr lang="en-US" sz="900" dirty="0"/>
              <a:t> 4.0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80923F3-DEEE-485B-AFC5-E7EE75D8DEE6}"/>
              </a:ext>
            </a:extLst>
          </p:cNvPr>
          <p:cNvCxnSpPr/>
          <p:nvPr/>
        </p:nvCxnSpPr>
        <p:spPr>
          <a:xfrm flipV="1">
            <a:off x="1121203" y="1643980"/>
            <a:ext cx="1092200" cy="1063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EFE5CF87-AC76-4272-ACE7-E44D652D4A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3" y="2769229"/>
            <a:ext cx="887303" cy="49922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343D6CB-0233-46F9-9205-C6E62C261C05}"/>
              </a:ext>
            </a:extLst>
          </p:cNvPr>
          <p:cNvSpPr txBox="1"/>
          <p:nvPr/>
        </p:nvSpPr>
        <p:spPr>
          <a:xfrm>
            <a:off x="1252836" y="1399933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CHECKPON CHARLIE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7A2D41D-9BAF-462E-90DE-3DFB9CC9110A}"/>
              </a:ext>
            </a:extLst>
          </p:cNvPr>
          <p:cNvSpPr txBox="1"/>
          <p:nvPr/>
        </p:nvSpPr>
        <p:spPr>
          <a:xfrm>
            <a:off x="4229100" y="1650528"/>
            <a:ext cx="264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PENTAON BASE PX MUSIC 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7CBD5AA-8B23-4108-AAD8-0B38FDDC6AB4}"/>
              </a:ext>
            </a:extLst>
          </p:cNvPr>
          <p:cNvSpPr txBox="1"/>
          <p:nvPr/>
        </p:nvSpPr>
        <p:spPr>
          <a:xfrm>
            <a:off x="4513605" y="1476242"/>
            <a:ext cx="312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  <a:r>
              <a:rPr lang="en-US" b="1" dirty="0"/>
              <a:t>.HOMCIDE:NANA:”GUM”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4B521C-48EB-4BB4-A0C3-3497EB01CE06}"/>
              </a:ext>
            </a:extLst>
          </p:cNvPr>
          <p:cNvSpPr/>
          <p:nvPr/>
        </p:nvSpPr>
        <p:spPr>
          <a:xfrm>
            <a:off x="9746929" y="4989982"/>
            <a:ext cx="21300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By the 1940s chewing gum became unexpectedly linked to patriotism and civic duty. During World War II, gum featured in every soldier's meal rations. Chiclets, spearmint and orbit provided a small relief to men and women overseas, with an estimated 630 sticks of gum consumed by every serviceman or woman.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3A85F4EC-5E18-4BFE-8865-F876D03E81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240" y="3275933"/>
            <a:ext cx="2171700" cy="152400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E9F7BDDD-4FA6-4206-8C2E-BC9359702BC9}"/>
              </a:ext>
            </a:extLst>
          </p:cNvPr>
          <p:cNvSpPr/>
          <p:nvPr/>
        </p:nvSpPr>
        <p:spPr>
          <a:xfrm>
            <a:off x="9366076" y="2862541"/>
            <a:ext cx="3123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WW2</a:t>
            </a:r>
            <a:r>
              <a:rPr lang="en-US" b="1" dirty="0"/>
              <a:t>.HOMCIDE:NANA:”GUM”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52F679A8-0772-445E-A1BC-47EA14C447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967" y="5767582"/>
            <a:ext cx="865972" cy="865972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FF7CF94-32CB-43E0-964A-6CD4EC92A80A}"/>
              </a:ext>
            </a:extLst>
          </p:cNvPr>
          <p:cNvCxnSpPr/>
          <p:nvPr/>
        </p:nvCxnSpPr>
        <p:spPr>
          <a:xfrm flipV="1">
            <a:off x="10746345" y="5637519"/>
            <a:ext cx="1636155" cy="996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A1373A32-0FE2-4FE5-AE71-24E4FB13BC35}"/>
              </a:ext>
            </a:extLst>
          </p:cNvPr>
          <p:cNvSpPr/>
          <p:nvPr/>
        </p:nvSpPr>
        <p:spPr>
          <a:xfrm>
            <a:off x="7988300" y="2657764"/>
            <a:ext cx="1377776" cy="66162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C9B5A4A-3D42-4414-B4DF-D4BAAA3E51CF}"/>
              </a:ext>
            </a:extLst>
          </p:cNvPr>
          <p:cNvSpPr/>
          <p:nvPr/>
        </p:nvSpPr>
        <p:spPr>
          <a:xfrm>
            <a:off x="8839415" y="2724331"/>
            <a:ext cx="558369" cy="132290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11EEC8-C091-4BBE-AE9A-B7D0E8DE3878}"/>
              </a:ext>
            </a:extLst>
          </p:cNvPr>
          <p:cNvSpPr txBox="1"/>
          <p:nvPr/>
        </p:nvSpPr>
        <p:spPr>
          <a:xfrm>
            <a:off x="1986782" y="6106484"/>
            <a:ext cx="332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41.JOESPH </a:t>
            </a:r>
            <a:r>
              <a:rPr lang="en-US" strike="sngStrike" dirty="0"/>
              <a:t> </a:t>
            </a:r>
            <a:r>
              <a:rPr lang="en-US" strike="sngStrike" dirty="0" err="1"/>
              <a:t>aei.maxplan</a:t>
            </a:r>
            <a:r>
              <a:rPr lang="en-US" strike="sngStrike" dirty="0"/>
              <a:t> !6.0.!.6.0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0DB01B6-3073-403A-BE87-4BEDBD6FA1F4}"/>
              </a:ext>
            </a:extLst>
          </p:cNvPr>
          <p:cNvSpPr txBox="1"/>
          <p:nvPr/>
        </p:nvSpPr>
        <p:spPr>
          <a:xfrm>
            <a:off x="2364178" y="6350000"/>
            <a:ext cx="140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Einstein 88th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728B0B5-11E2-42EA-ADA6-B62B8D1B9798}"/>
              </a:ext>
            </a:extLst>
          </p:cNvPr>
          <p:cNvSpPr txBox="1"/>
          <p:nvPr/>
        </p:nvSpPr>
        <p:spPr>
          <a:xfrm>
            <a:off x="1618830" y="5957257"/>
            <a:ext cx="447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CIVIL CODE: </a:t>
            </a:r>
            <a:r>
              <a:rPr lang="en-US" dirty="0"/>
              <a:t>VIRINGA.MARY.44</a:t>
            </a:r>
            <a:r>
              <a:rPr lang="en-US" baseline="30000" dirty="0"/>
              <a:t>th</a:t>
            </a:r>
            <a:r>
              <a:rPr lang="en-US" dirty="0"/>
              <a:t>.88</a:t>
            </a:r>
            <a:r>
              <a:rPr lang="en-US" baseline="30000" dirty="0"/>
              <a:t>th</a:t>
            </a:r>
            <a:r>
              <a:rPr lang="en-US" dirty="0"/>
              <a:t>  SCHOOL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138DC0D-8B59-45FC-B189-34270E0E37E7}"/>
              </a:ext>
            </a:extLst>
          </p:cNvPr>
          <p:cNvCxnSpPr/>
          <p:nvPr/>
        </p:nvCxnSpPr>
        <p:spPr>
          <a:xfrm flipV="1">
            <a:off x="4418465" y="2862541"/>
            <a:ext cx="2871335" cy="1180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B261703-B1C3-4C12-BFA3-3B354BE838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60" y="1784525"/>
            <a:ext cx="807102" cy="80710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0E502E9-969A-4C02-8C57-ABFEE6F21EB0}"/>
              </a:ext>
            </a:extLst>
          </p:cNvPr>
          <p:cNvSpPr/>
          <p:nvPr/>
        </p:nvSpPr>
        <p:spPr>
          <a:xfrm>
            <a:off x="-2218" y="1465862"/>
            <a:ext cx="97334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VIRINGA.MARY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18F63E6-B371-4656-8F07-8C7DA3CBCD4B}"/>
              </a:ext>
            </a:extLst>
          </p:cNvPr>
          <p:cNvSpPr/>
          <p:nvPr/>
        </p:nvSpPr>
        <p:spPr>
          <a:xfrm>
            <a:off x="221871" y="3333192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44</a:t>
            </a:r>
            <a:r>
              <a:rPr lang="en-US" baseline="30000" dirty="0"/>
              <a:t>th</a:t>
            </a:r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8E27B66-D36C-4A46-BBC9-98F56A97012A}"/>
              </a:ext>
            </a:extLst>
          </p:cNvPr>
          <p:cNvSpPr/>
          <p:nvPr/>
        </p:nvSpPr>
        <p:spPr>
          <a:xfrm>
            <a:off x="245248" y="4974240"/>
            <a:ext cx="5501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88</a:t>
            </a:r>
            <a:r>
              <a:rPr lang="en-US" baseline="30000" dirty="0"/>
              <a:t>th</a:t>
            </a:r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9535922-981F-4A48-A812-2A315629FF8C}"/>
              </a:ext>
            </a:extLst>
          </p:cNvPr>
          <p:cNvSpPr txBox="1"/>
          <p:nvPr/>
        </p:nvSpPr>
        <p:spPr>
          <a:xfrm>
            <a:off x="579422" y="3272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161ADA2-50B8-4347-978B-926308930FB2}"/>
              </a:ext>
            </a:extLst>
          </p:cNvPr>
          <p:cNvSpPr/>
          <p:nvPr/>
        </p:nvSpPr>
        <p:spPr>
          <a:xfrm>
            <a:off x="0" y="1244833"/>
            <a:ext cx="12192000" cy="1845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outside</a:t>
            </a:r>
          </a:p>
        </p:txBody>
      </p:sp>
    </p:spTree>
    <p:extLst>
      <p:ext uri="{BB962C8B-B14F-4D97-AF65-F5344CB8AC3E}">
        <p14:creationId xmlns:p14="http://schemas.microsoft.com/office/powerpoint/2010/main" val="4247075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83548B-1C7B-40CD-8F6F-1BC63697DF9E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69848-A233-489D-A5C9-A4532E66BD5F}"/>
              </a:ext>
            </a:extLst>
          </p:cNvPr>
          <p:cNvSpPr/>
          <p:nvPr/>
        </p:nvSpPr>
        <p:spPr>
          <a:xfrm>
            <a:off x="0" y="977900"/>
            <a:ext cx="12192000" cy="3460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4D1A03D-0300-43D1-985D-61A878D071C0}"/>
              </a:ext>
            </a:extLst>
          </p:cNvPr>
          <p:cNvCxnSpPr/>
          <p:nvPr/>
        </p:nvCxnSpPr>
        <p:spPr>
          <a:xfrm>
            <a:off x="1257300" y="1396925"/>
            <a:ext cx="0" cy="528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4D867D4-DA80-4B56-868B-B3E14A654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3" y="2247422"/>
            <a:ext cx="494395" cy="7203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72E15A3-B43D-4E6A-BBD9-75C375EE0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0" y="3251858"/>
            <a:ext cx="563811" cy="56381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EDFF1BE-5198-446A-8D14-A94F2BBE4AB9}"/>
              </a:ext>
            </a:extLst>
          </p:cNvPr>
          <p:cNvSpPr txBox="1"/>
          <p:nvPr/>
        </p:nvSpPr>
        <p:spPr>
          <a:xfrm>
            <a:off x="1249607" y="1650528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1991 </a:t>
            </a:r>
          </a:p>
          <a:p>
            <a:r>
              <a:rPr lang="en-US" sz="900" dirty="0"/>
              <a:t>44</a:t>
            </a:r>
            <a:r>
              <a:rPr lang="en-US" sz="900" baseline="30000" dirty="0"/>
              <a:t>th  </a:t>
            </a:r>
            <a:r>
              <a:rPr lang="en-US" sz="900" baseline="30000" dirty="0" err="1"/>
              <a:t>Dictat</a:t>
            </a:r>
            <a:r>
              <a:rPr lang="en-US" sz="900" baseline="30000" dirty="0"/>
              <a:t> 6.0,6.0,6.0</a:t>
            </a:r>
            <a:endParaRPr lang="en-US" sz="900" dirty="0"/>
          </a:p>
          <a:p>
            <a:r>
              <a:rPr lang="en-US" sz="900" dirty="0"/>
              <a:t>8</a:t>
            </a:r>
            <a:r>
              <a:rPr lang="en-US" sz="900" baseline="30000" dirty="0"/>
              <a:t>th</a:t>
            </a:r>
            <a:endParaRPr lang="en-US" sz="900" dirty="0"/>
          </a:p>
          <a:p>
            <a:r>
              <a:rPr lang="en-US" sz="900" dirty="0"/>
              <a:t>2005 </a:t>
            </a:r>
            <a:r>
              <a:rPr lang="en-US" sz="900" dirty="0" err="1"/>
              <a:t>Thesies</a:t>
            </a:r>
            <a:r>
              <a:rPr lang="en-US" sz="900" dirty="0"/>
              <a:t> 1.7 </a:t>
            </a:r>
          </a:p>
          <a:p>
            <a:r>
              <a:rPr lang="en-US" sz="900" dirty="0"/>
              <a:t>MATHAISEE(1.3)</a:t>
            </a:r>
          </a:p>
          <a:p>
            <a:r>
              <a:rPr lang="en-US" sz="900" dirty="0" err="1"/>
              <a:t>Os</a:t>
            </a:r>
            <a:r>
              <a:rPr lang="en-US" sz="900" dirty="0"/>
              <a:t> 4.0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80923F3-DEEE-485B-AFC5-E7EE75D8DEE6}"/>
              </a:ext>
            </a:extLst>
          </p:cNvPr>
          <p:cNvCxnSpPr/>
          <p:nvPr/>
        </p:nvCxnSpPr>
        <p:spPr>
          <a:xfrm flipV="1">
            <a:off x="1121203" y="1643980"/>
            <a:ext cx="1092200" cy="1063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EFE5CF87-AC76-4272-ACE7-E44D652D4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0" y="1476242"/>
            <a:ext cx="887303" cy="49922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343D6CB-0233-46F9-9205-C6E62C261C05}"/>
              </a:ext>
            </a:extLst>
          </p:cNvPr>
          <p:cNvSpPr txBox="1"/>
          <p:nvPr/>
        </p:nvSpPr>
        <p:spPr>
          <a:xfrm>
            <a:off x="1252836" y="1399933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CHECKPON CHARLIE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B1F1BE-7E37-4C3C-808A-7E9A3B7DF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314" y="2960676"/>
            <a:ext cx="765100" cy="5730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CD0356-E972-4488-8505-ADD6361D9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775" y="2967750"/>
            <a:ext cx="429262" cy="5730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2C4BAE-FCA0-4322-9A88-AF09586C476E}"/>
              </a:ext>
            </a:extLst>
          </p:cNvPr>
          <p:cNvSpPr/>
          <p:nvPr/>
        </p:nvSpPr>
        <p:spPr>
          <a:xfrm>
            <a:off x="3635757" y="2967750"/>
            <a:ext cx="1634742" cy="46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Ddr</a:t>
            </a:r>
            <a:r>
              <a:rPr lang="en-US" strike="sngStrike" dirty="0"/>
              <a:t>(</a:t>
            </a:r>
            <a:r>
              <a:rPr lang="en-US" strike="sngStrike" dirty="0" err="1"/>
              <a:t>ricardo</a:t>
            </a:r>
            <a:r>
              <a:rPr lang="en-US" strike="sngStrike" dirty="0"/>
              <a:t>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E1A6EA4-6781-460A-856A-B289DFF9A87C}"/>
              </a:ext>
            </a:extLst>
          </p:cNvPr>
          <p:cNvSpPr/>
          <p:nvPr/>
        </p:nvSpPr>
        <p:spPr>
          <a:xfrm>
            <a:off x="6831584" y="2982026"/>
            <a:ext cx="1634742" cy="461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JOESPHE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69D106-6EAB-400C-BB57-11093B44A4FA}"/>
              </a:ext>
            </a:extLst>
          </p:cNvPr>
          <p:cNvSpPr txBox="1"/>
          <p:nvPr/>
        </p:nvSpPr>
        <p:spPr>
          <a:xfrm>
            <a:off x="6096000" y="27077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0B7BD7-C871-49FE-B6A4-D6C3E531232D}"/>
              </a:ext>
            </a:extLst>
          </p:cNvPr>
          <p:cNvSpPr/>
          <p:nvPr/>
        </p:nvSpPr>
        <p:spPr>
          <a:xfrm>
            <a:off x="3280365" y="243701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732B52A-1BB4-40A3-800C-1F4379E727CD}"/>
              </a:ext>
            </a:extLst>
          </p:cNvPr>
          <p:cNvSpPr/>
          <p:nvPr/>
        </p:nvSpPr>
        <p:spPr>
          <a:xfrm>
            <a:off x="0" y="1244833"/>
            <a:ext cx="12192000" cy="1845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outside</a:t>
            </a:r>
          </a:p>
        </p:txBody>
      </p:sp>
    </p:spTree>
    <p:extLst>
      <p:ext uri="{BB962C8B-B14F-4D97-AF65-F5344CB8AC3E}">
        <p14:creationId xmlns:p14="http://schemas.microsoft.com/office/powerpoint/2010/main" val="286680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83548B-1C7B-40CD-8F6F-1BC63697DF9E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69848-A233-489D-A5C9-A4532E66BD5F}"/>
              </a:ext>
            </a:extLst>
          </p:cNvPr>
          <p:cNvSpPr/>
          <p:nvPr/>
        </p:nvSpPr>
        <p:spPr>
          <a:xfrm>
            <a:off x="0" y="977900"/>
            <a:ext cx="12192000" cy="3460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4D1A03D-0300-43D1-985D-61A878D071C0}"/>
              </a:ext>
            </a:extLst>
          </p:cNvPr>
          <p:cNvCxnSpPr/>
          <p:nvPr/>
        </p:nvCxnSpPr>
        <p:spPr>
          <a:xfrm>
            <a:off x="1257300" y="1396925"/>
            <a:ext cx="0" cy="528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14D867D4-DA80-4B56-868B-B3E14A654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3" y="2247422"/>
            <a:ext cx="494395" cy="72032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72E15A3-B43D-4E6A-BBD9-75C375EE0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0" y="3251858"/>
            <a:ext cx="563811" cy="563811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3EDFF1BE-5198-446A-8D14-A94F2BBE4AB9}"/>
              </a:ext>
            </a:extLst>
          </p:cNvPr>
          <p:cNvSpPr txBox="1"/>
          <p:nvPr/>
        </p:nvSpPr>
        <p:spPr>
          <a:xfrm>
            <a:off x="1249607" y="1650528"/>
            <a:ext cx="986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1991 </a:t>
            </a:r>
          </a:p>
          <a:p>
            <a:r>
              <a:rPr lang="en-US" sz="900" dirty="0"/>
              <a:t>44</a:t>
            </a:r>
            <a:r>
              <a:rPr lang="en-US" sz="900" baseline="30000" dirty="0"/>
              <a:t>th  </a:t>
            </a:r>
            <a:r>
              <a:rPr lang="en-US" sz="900" baseline="30000" dirty="0" err="1"/>
              <a:t>Dictat</a:t>
            </a:r>
            <a:r>
              <a:rPr lang="en-US" sz="900" baseline="30000" dirty="0"/>
              <a:t> 6.0,6.0,6.0</a:t>
            </a:r>
            <a:endParaRPr lang="en-US" sz="900" dirty="0"/>
          </a:p>
          <a:p>
            <a:r>
              <a:rPr lang="en-US" sz="900" dirty="0"/>
              <a:t>8</a:t>
            </a:r>
            <a:r>
              <a:rPr lang="en-US" sz="900" baseline="30000" dirty="0"/>
              <a:t>th</a:t>
            </a:r>
            <a:endParaRPr lang="en-US" sz="900" dirty="0"/>
          </a:p>
          <a:p>
            <a:r>
              <a:rPr lang="en-US" sz="900" dirty="0"/>
              <a:t>2005 </a:t>
            </a:r>
            <a:r>
              <a:rPr lang="en-US" sz="900" dirty="0" err="1"/>
              <a:t>Thesies</a:t>
            </a:r>
            <a:r>
              <a:rPr lang="en-US" sz="900" dirty="0"/>
              <a:t> 1.7 </a:t>
            </a:r>
          </a:p>
          <a:p>
            <a:r>
              <a:rPr lang="en-US" sz="900" dirty="0"/>
              <a:t>MATHAISEE(1.3)</a:t>
            </a:r>
          </a:p>
          <a:p>
            <a:r>
              <a:rPr lang="en-US" sz="900" dirty="0" err="1"/>
              <a:t>Os</a:t>
            </a:r>
            <a:r>
              <a:rPr lang="en-US" sz="900" dirty="0"/>
              <a:t> 4.0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80923F3-DEEE-485B-AFC5-E7EE75D8DEE6}"/>
              </a:ext>
            </a:extLst>
          </p:cNvPr>
          <p:cNvCxnSpPr/>
          <p:nvPr/>
        </p:nvCxnSpPr>
        <p:spPr>
          <a:xfrm flipV="1">
            <a:off x="1121203" y="1643980"/>
            <a:ext cx="1092200" cy="1063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EFE5CF87-AC76-4272-ACE7-E44D652D4A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0" y="1476242"/>
            <a:ext cx="887303" cy="49922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343D6CB-0233-46F9-9205-C6E62C261C05}"/>
              </a:ext>
            </a:extLst>
          </p:cNvPr>
          <p:cNvSpPr txBox="1"/>
          <p:nvPr/>
        </p:nvSpPr>
        <p:spPr>
          <a:xfrm>
            <a:off x="1252836" y="1399933"/>
            <a:ext cx="21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CHECKPON CHARLIE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1F03B-BE16-4CC4-943E-2C9D937CD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75" y="1476242"/>
            <a:ext cx="5600192" cy="342335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A5A8FD-2507-47E7-817A-5F7FB23995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224" y="1863724"/>
            <a:ext cx="876300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0C59DCA-0277-4090-BB6F-C8D93B648C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97" y="5441563"/>
            <a:ext cx="728705" cy="408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3991F35-96DF-409D-A526-E50486D798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747" y="5441563"/>
            <a:ext cx="834027" cy="43853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969DD3-9057-486B-8449-C25847AB5500}"/>
              </a:ext>
            </a:extLst>
          </p:cNvPr>
          <p:cNvSpPr/>
          <p:nvPr/>
        </p:nvSpPr>
        <p:spPr>
          <a:xfrm>
            <a:off x="4529545" y="5525258"/>
            <a:ext cx="2222500" cy="213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C48D75D-E058-4DBF-A458-35C7B51254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998" y="5339508"/>
            <a:ext cx="536933" cy="53693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4B1FEB3-88B8-4513-BAB3-FA9FD4B1B113}"/>
              </a:ext>
            </a:extLst>
          </p:cNvPr>
          <p:cNvSpPr/>
          <p:nvPr/>
        </p:nvSpPr>
        <p:spPr>
          <a:xfrm>
            <a:off x="3905384" y="5525258"/>
            <a:ext cx="444916" cy="2136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4261A6-3710-4A0D-80F8-0E6DE54D7248}"/>
              </a:ext>
            </a:extLst>
          </p:cNvPr>
          <p:cNvSpPr/>
          <p:nvPr/>
        </p:nvSpPr>
        <p:spPr>
          <a:xfrm>
            <a:off x="3396917" y="4898164"/>
            <a:ext cx="6115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</a:t>
            </a:r>
            <a:r>
              <a:rPr lang="en-US" b="1" strike="sngStrike" dirty="0"/>
              <a:t> </a:t>
            </a:r>
            <a:r>
              <a:rPr lang="en-US" b="1" strike="sngStrike" dirty="0" err="1"/>
              <a:t>ibm.</a:t>
            </a:r>
            <a:r>
              <a:rPr lang="en-US" strike="sngStrike" dirty="0" err="1"/>
              <a:t>google</a:t>
            </a:r>
            <a:r>
              <a:rPr lang="en-US" dirty="0"/>
              <a:t> CHECKPON CHALIRE</a:t>
            </a:r>
            <a:r>
              <a:rPr lang="en-US" strike="sngStrike" dirty="0"/>
              <a:t>(</a:t>
            </a:r>
            <a:r>
              <a:rPr lang="en-US" strike="sngStrike" dirty="0" err="1"/>
              <a:t>wall,larry</a:t>
            </a:r>
            <a:r>
              <a:rPr lang="en-US" strike="sngStrike" dirty="0"/>
              <a:t> </a:t>
            </a:r>
            <a:r>
              <a:rPr lang="en-US" strike="sngStrike" dirty="0" err="1"/>
              <a:t>wofenstein</a:t>
            </a:r>
            <a:r>
              <a:rPr lang="en-US" dirty="0"/>
              <a:t>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9B277B-1F66-4D47-B265-253FE84A4A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842" y="3983474"/>
            <a:ext cx="1120349" cy="1397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7940AA-B2F3-43F0-9BA1-5103009BC1A9}"/>
              </a:ext>
            </a:extLst>
          </p:cNvPr>
          <p:cNvSpPr txBox="1"/>
          <p:nvPr/>
        </p:nvSpPr>
        <p:spPr>
          <a:xfrm>
            <a:off x="1484167" y="5460934"/>
            <a:ext cx="234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41.LARRY.PRICE.MAGIC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EE71C-07F1-4F12-A7EF-ADF4A6120C67}"/>
              </a:ext>
            </a:extLst>
          </p:cNvPr>
          <p:cNvSpPr txBox="1"/>
          <p:nvPr/>
        </p:nvSpPr>
        <p:spPr>
          <a:xfrm>
            <a:off x="3905384" y="6210300"/>
            <a:ext cx="513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ATOMCLOIC(ATOMTIMER((</a:t>
            </a:r>
            <a:r>
              <a:rPr lang="en-US" strike="sngStrike" dirty="0" err="1"/>
              <a:t>cook,gorbhceo</a:t>
            </a:r>
            <a:r>
              <a:rPr lang="en-US" strike="sngStrike" dirty="0"/>
              <a:t>(</a:t>
            </a:r>
            <a:r>
              <a:rPr lang="en-US" strike="sngStrike" dirty="0" err="1"/>
              <a:t>seitz</a:t>
            </a:r>
            <a:r>
              <a:rPr lang="en-US" strike="sngStrike" dirty="0"/>
              <a:t>)))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ECF575-5A6B-406A-AB96-820BD655F233}"/>
              </a:ext>
            </a:extLst>
          </p:cNvPr>
          <p:cNvSpPr/>
          <p:nvPr/>
        </p:nvSpPr>
        <p:spPr>
          <a:xfrm>
            <a:off x="6621765" y="6124641"/>
            <a:ext cx="2315122" cy="54065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413C497-E3E8-4EDA-A559-123CC2598CE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630" y="5968123"/>
            <a:ext cx="872717" cy="4268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728E539-7E93-476D-88C5-FA455728E60E}"/>
              </a:ext>
            </a:extLst>
          </p:cNvPr>
          <p:cNvSpPr/>
          <p:nvPr/>
        </p:nvSpPr>
        <p:spPr>
          <a:xfrm>
            <a:off x="9386167" y="6006223"/>
            <a:ext cx="269153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AUSCHITZ.TRAIN.!INVERT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1AEBB1-3667-47E3-B2A4-B084C6B8C95A}"/>
              </a:ext>
            </a:extLst>
          </p:cNvPr>
          <p:cNvSpPr txBox="1"/>
          <p:nvPr/>
        </p:nvSpPr>
        <p:spPr>
          <a:xfrm>
            <a:off x="9425462" y="5636891"/>
            <a:ext cx="256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!HOMICIDE:AUSLAENDER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5009E5-E49C-4E60-B51A-A40A9E0992AC}"/>
              </a:ext>
            </a:extLst>
          </p:cNvPr>
          <p:cNvSpPr txBox="1"/>
          <p:nvPr/>
        </p:nvSpPr>
        <p:spPr>
          <a:xfrm>
            <a:off x="9874006" y="6401987"/>
            <a:ext cx="857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Apple.tang.jerry</a:t>
            </a:r>
            <a:endParaRPr lang="en-US" sz="800" strike="sngStrik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B1FD69-07B3-4857-A8DD-2ECFB5DF0627}"/>
              </a:ext>
            </a:extLst>
          </p:cNvPr>
          <p:cNvSpPr txBox="1"/>
          <p:nvPr/>
        </p:nvSpPr>
        <p:spPr>
          <a:xfrm>
            <a:off x="9251523" y="6375555"/>
            <a:ext cx="25042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Decommsion</a:t>
            </a:r>
            <a:endParaRPr lang="en-US" strike="sngStrike" dirty="0"/>
          </a:p>
          <a:p>
            <a:r>
              <a:rPr lang="en-US" sz="800" strike="sngStrike" dirty="0"/>
              <a:t>Larry page, </a:t>
            </a:r>
            <a:r>
              <a:rPr lang="en-US" sz="800" strike="sngStrike" dirty="0" err="1"/>
              <a:t>sergay</a:t>
            </a:r>
            <a:r>
              <a:rPr lang="en-US" sz="800" strike="sngStrike" dirty="0"/>
              <a:t> bring,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cook,jerry</a:t>
            </a:r>
            <a:r>
              <a:rPr lang="en-US" sz="800" strike="sngStrike" dirty="0"/>
              <a:t> yang, </a:t>
            </a:r>
            <a:r>
              <a:rPr lang="en-US" sz="800" strike="sngStrike" dirty="0" err="1"/>
              <a:t>elon</a:t>
            </a:r>
            <a:r>
              <a:rPr lang="en-US" sz="800" strike="sngStrike" dirty="0"/>
              <a:t> musk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B49D063-66BF-4EF4-B0A4-A622564C0E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32" y="1501439"/>
            <a:ext cx="2857708" cy="21432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25A25A9-C507-4208-9A8E-DC49A94F6128}"/>
              </a:ext>
            </a:extLst>
          </p:cNvPr>
          <p:cNvSpPr txBox="1"/>
          <p:nvPr/>
        </p:nvSpPr>
        <p:spPr>
          <a:xfrm>
            <a:off x="11311988" y="625244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mig</a:t>
            </a:r>
            <a:endParaRPr lang="en-US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D9F29EC-E985-45A7-B620-1CD459EF1B81}"/>
              </a:ext>
            </a:extLst>
          </p:cNvPr>
          <p:cNvSpPr/>
          <p:nvPr/>
        </p:nvSpPr>
        <p:spPr>
          <a:xfrm>
            <a:off x="0" y="1244833"/>
            <a:ext cx="12192000" cy="18459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outside</a:t>
            </a:r>
          </a:p>
        </p:txBody>
      </p:sp>
    </p:spTree>
    <p:extLst>
      <p:ext uri="{BB962C8B-B14F-4D97-AF65-F5344CB8AC3E}">
        <p14:creationId xmlns:p14="http://schemas.microsoft.com/office/powerpoint/2010/main" val="1529376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662</Words>
  <Application>Microsoft Office PowerPoint</Application>
  <PresentationFormat>Widescreen</PresentationFormat>
  <Paragraphs>169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Custom-tc-cen03</dc:creator>
  <cp:lastModifiedBy>Custom-tc-cen03</cp:lastModifiedBy>
  <cp:revision>12</cp:revision>
  <dcterms:created xsi:type="dcterms:W3CDTF">2023-06-28T20:45:51Z</dcterms:created>
  <dcterms:modified xsi:type="dcterms:W3CDTF">2023-06-28T22:40:59Z</dcterms:modified>
</cp:coreProperties>
</file>